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1" r:id="rId4"/>
  </p:sldMasterIdLst>
  <p:notesMasterIdLst>
    <p:notesMasterId r:id="rId28"/>
  </p:notesMasterIdLst>
  <p:handoutMasterIdLst>
    <p:handoutMasterId r:id="rId29"/>
  </p:handoutMasterIdLst>
  <p:sldIdLst>
    <p:sldId id="324" r:id="rId5"/>
    <p:sldId id="257" r:id="rId6"/>
    <p:sldId id="258" r:id="rId7"/>
    <p:sldId id="259" r:id="rId8"/>
    <p:sldId id="328" r:id="rId9"/>
    <p:sldId id="312" r:id="rId10"/>
    <p:sldId id="330" r:id="rId11"/>
    <p:sldId id="337" r:id="rId12"/>
    <p:sldId id="262" r:id="rId13"/>
    <p:sldId id="263" r:id="rId14"/>
    <p:sldId id="265" r:id="rId15"/>
    <p:sldId id="274" r:id="rId16"/>
    <p:sldId id="296" r:id="rId17"/>
    <p:sldId id="289" r:id="rId18"/>
    <p:sldId id="336" r:id="rId19"/>
    <p:sldId id="270" r:id="rId20"/>
    <p:sldId id="338" r:id="rId21"/>
    <p:sldId id="269" r:id="rId22"/>
    <p:sldId id="335" r:id="rId23"/>
    <p:sldId id="334" r:id="rId24"/>
    <p:sldId id="272" r:id="rId25"/>
    <p:sldId id="332" r:id="rId26"/>
    <p:sldId id="282" r:id="rId27"/>
  </p:sldIdLst>
  <p:sldSz cx="6858000" cy="9144000" type="letter"/>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99CC00"/>
    <a:srgbClr val="00B093"/>
    <a:srgbClr val="E6E7E8"/>
    <a:srgbClr val="18324D"/>
    <a:srgbClr val="F2A902"/>
    <a:srgbClr val="669933"/>
    <a:srgbClr val="009ECD"/>
    <a:srgbClr val="84BD00"/>
    <a:srgbClr val="8F9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F0F7C-94D4-4EFB-877C-7D402273ED6B}" v="214" dt="2024-01-02T17:47:03.311"/>
    <p1510:client id="{6B8EFF4B-1CFD-D028-5AB2-43B2603C959B}" v="279" dt="2024-01-02T17:05:49.2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880"/>
        <p:guide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field, Lindsay" userId="51b792c5-af10-4b25-b5f4-5444a53306cb" providerId="ADAL" clId="{129F0F7C-94D4-4EFB-877C-7D402273ED6B}"/>
    <pc:docChg chg="undo custSel addSld delSld modSld sldOrd">
      <pc:chgData name="Barfield, Lindsay" userId="51b792c5-af10-4b25-b5f4-5444a53306cb" providerId="ADAL" clId="{129F0F7C-94D4-4EFB-877C-7D402273ED6B}" dt="2024-01-02T17:47:03.311" v="8375" actId="1076"/>
      <pc:docMkLst>
        <pc:docMk/>
      </pc:docMkLst>
      <pc:sldChg chg="modSp add mod">
        <pc:chgData name="Barfield, Lindsay" userId="51b792c5-af10-4b25-b5f4-5444a53306cb" providerId="ADAL" clId="{129F0F7C-94D4-4EFB-877C-7D402273ED6B}" dt="2023-12-20T20:08:43.909" v="4757" actId="2165"/>
        <pc:sldMkLst>
          <pc:docMk/>
          <pc:sldMk cId="1347299584" sldId="257"/>
        </pc:sldMkLst>
        <pc:graphicFrameChg chg="mod modGraphic">
          <ac:chgData name="Barfield, Lindsay" userId="51b792c5-af10-4b25-b5f4-5444a53306cb" providerId="ADAL" clId="{129F0F7C-94D4-4EFB-877C-7D402273ED6B}" dt="2023-12-20T20:08:43.909" v="4757" actId="2165"/>
          <ac:graphicFrameMkLst>
            <pc:docMk/>
            <pc:sldMk cId="1347299584" sldId="257"/>
            <ac:graphicFrameMk id="8" creationId="{AC248A35-3BED-B026-3B3D-5EC2074B649C}"/>
          </ac:graphicFrameMkLst>
        </pc:graphicFrameChg>
      </pc:sldChg>
      <pc:sldChg chg="modSp add mod">
        <pc:chgData name="Barfield, Lindsay" userId="51b792c5-af10-4b25-b5f4-5444a53306cb" providerId="ADAL" clId="{129F0F7C-94D4-4EFB-877C-7D402273ED6B}" dt="2023-12-20T20:15:06.538" v="4955" actId="20577"/>
        <pc:sldMkLst>
          <pc:docMk/>
          <pc:sldMk cId="230077621" sldId="258"/>
        </pc:sldMkLst>
        <pc:spChg chg="mod">
          <ac:chgData name="Barfield, Lindsay" userId="51b792c5-af10-4b25-b5f4-5444a53306cb" providerId="ADAL" clId="{129F0F7C-94D4-4EFB-877C-7D402273ED6B}" dt="2023-12-20T20:15:06.538" v="4955" actId="20577"/>
          <ac:spMkLst>
            <pc:docMk/>
            <pc:sldMk cId="230077621" sldId="258"/>
            <ac:spMk id="17" creationId="{F1F792AC-8D3D-59FC-B238-874F5C648C2B}"/>
          </ac:spMkLst>
        </pc:spChg>
      </pc:sldChg>
      <pc:sldChg chg="modSp add mod">
        <pc:chgData name="Barfield, Lindsay" userId="51b792c5-af10-4b25-b5f4-5444a53306cb" providerId="ADAL" clId="{129F0F7C-94D4-4EFB-877C-7D402273ED6B}" dt="2023-12-20T20:32:13.797" v="6831" actId="12788"/>
        <pc:sldMkLst>
          <pc:docMk/>
          <pc:sldMk cId="1636028888" sldId="259"/>
        </pc:sldMkLst>
        <pc:spChg chg="mod">
          <ac:chgData name="Barfield, Lindsay" userId="51b792c5-af10-4b25-b5f4-5444a53306cb" providerId="ADAL" clId="{129F0F7C-94D4-4EFB-877C-7D402273ED6B}" dt="2023-12-20T20:32:13.797" v="6831" actId="12788"/>
          <ac:spMkLst>
            <pc:docMk/>
            <pc:sldMk cId="1636028888" sldId="259"/>
            <ac:spMk id="3" creationId="{7357DD3D-0E45-0F8F-938A-3A58F23EF2EB}"/>
          </ac:spMkLst>
        </pc:spChg>
        <pc:spChg chg="mod">
          <ac:chgData name="Barfield, Lindsay" userId="51b792c5-af10-4b25-b5f4-5444a53306cb" providerId="ADAL" clId="{129F0F7C-94D4-4EFB-877C-7D402273ED6B}" dt="2023-12-20T20:32:13.797" v="6831" actId="12788"/>
          <ac:spMkLst>
            <pc:docMk/>
            <pc:sldMk cId="1636028888" sldId="259"/>
            <ac:spMk id="4" creationId="{A5E31B16-3628-E9A3-FCAF-DD082D2EC32E}"/>
          </ac:spMkLst>
        </pc:spChg>
        <pc:spChg chg="mod">
          <ac:chgData name="Barfield, Lindsay" userId="51b792c5-af10-4b25-b5f4-5444a53306cb" providerId="ADAL" clId="{129F0F7C-94D4-4EFB-877C-7D402273ED6B}" dt="2023-12-20T20:32:13.797" v="6831" actId="12788"/>
          <ac:spMkLst>
            <pc:docMk/>
            <pc:sldMk cId="1636028888" sldId="259"/>
            <ac:spMk id="9" creationId="{F123948D-916E-9F85-6AA0-38A5418978C7}"/>
          </ac:spMkLst>
        </pc:spChg>
        <pc:spChg chg="mod">
          <ac:chgData name="Barfield, Lindsay" userId="51b792c5-af10-4b25-b5f4-5444a53306cb" providerId="ADAL" clId="{129F0F7C-94D4-4EFB-877C-7D402273ED6B}" dt="2023-12-20T20:32:13.797" v="6831" actId="12788"/>
          <ac:spMkLst>
            <pc:docMk/>
            <pc:sldMk cId="1636028888" sldId="259"/>
            <ac:spMk id="11" creationId="{B57232CF-CFE6-E8A5-AF93-9891F1E2D5CD}"/>
          </ac:spMkLst>
        </pc:spChg>
        <pc:spChg chg="mod">
          <ac:chgData name="Barfield, Lindsay" userId="51b792c5-af10-4b25-b5f4-5444a53306cb" providerId="ADAL" clId="{129F0F7C-94D4-4EFB-877C-7D402273ED6B}" dt="2023-12-20T20:32:13.797" v="6831" actId="12788"/>
          <ac:spMkLst>
            <pc:docMk/>
            <pc:sldMk cId="1636028888" sldId="259"/>
            <ac:spMk id="12" creationId="{91AA267B-CCC6-DF3D-17A5-B6EB62219463}"/>
          </ac:spMkLst>
        </pc:spChg>
        <pc:spChg chg="mod">
          <ac:chgData name="Barfield, Lindsay" userId="51b792c5-af10-4b25-b5f4-5444a53306cb" providerId="ADAL" clId="{129F0F7C-94D4-4EFB-877C-7D402273ED6B}" dt="2023-12-20T20:32:13.797" v="6831" actId="12788"/>
          <ac:spMkLst>
            <pc:docMk/>
            <pc:sldMk cId="1636028888" sldId="259"/>
            <ac:spMk id="13" creationId="{9016CC65-4F01-B51D-02F7-EAAFFB937A19}"/>
          </ac:spMkLst>
        </pc:spChg>
        <pc:spChg chg="mod">
          <ac:chgData name="Barfield, Lindsay" userId="51b792c5-af10-4b25-b5f4-5444a53306cb" providerId="ADAL" clId="{129F0F7C-94D4-4EFB-877C-7D402273ED6B}" dt="2023-12-20T20:32:13.797" v="6831" actId="12788"/>
          <ac:spMkLst>
            <pc:docMk/>
            <pc:sldMk cId="1636028888" sldId="259"/>
            <ac:spMk id="14" creationId="{3A36AC9C-8CEA-1998-8B42-356BC1EFEF12}"/>
          </ac:spMkLst>
        </pc:spChg>
        <pc:spChg chg="mod">
          <ac:chgData name="Barfield, Lindsay" userId="51b792c5-af10-4b25-b5f4-5444a53306cb" providerId="ADAL" clId="{129F0F7C-94D4-4EFB-877C-7D402273ED6B}" dt="2023-12-20T20:32:13.797" v="6831" actId="12788"/>
          <ac:spMkLst>
            <pc:docMk/>
            <pc:sldMk cId="1636028888" sldId="259"/>
            <ac:spMk id="15" creationId="{B5741080-8C10-02CA-30F1-EB0868924B3B}"/>
          </ac:spMkLst>
        </pc:spChg>
      </pc:sldChg>
      <pc:sldChg chg="addSp delSp modSp add mod">
        <pc:chgData name="Barfield, Lindsay" userId="51b792c5-af10-4b25-b5f4-5444a53306cb" providerId="ADAL" clId="{129F0F7C-94D4-4EFB-877C-7D402273ED6B}" dt="2023-12-20T19:49:31.028" v="4032" actId="1076"/>
        <pc:sldMkLst>
          <pc:docMk/>
          <pc:sldMk cId="2912698215" sldId="262"/>
        </pc:sldMkLst>
        <pc:spChg chg="mod">
          <ac:chgData name="Barfield, Lindsay" userId="51b792c5-af10-4b25-b5f4-5444a53306cb" providerId="ADAL" clId="{129F0F7C-94D4-4EFB-877C-7D402273ED6B}" dt="2023-12-20T19:43:16.459" v="3939" actId="1038"/>
          <ac:spMkLst>
            <pc:docMk/>
            <pc:sldMk cId="2912698215" sldId="262"/>
            <ac:spMk id="10" creationId="{1872425A-9E58-78D6-DCD2-67F998B378B3}"/>
          </ac:spMkLst>
        </pc:spChg>
        <pc:spChg chg="mod">
          <ac:chgData name="Barfield, Lindsay" userId="51b792c5-af10-4b25-b5f4-5444a53306cb" providerId="ADAL" clId="{129F0F7C-94D4-4EFB-877C-7D402273ED6B}" dt="2023-12-20T19:43:11.879" v="3938" actId="1038"/>
          <ac:spMkLst>
            <pc:docMk/>
            <pc:sldMk cId="2912698215" sldId="262"/>
            <ac:spMk id="19" creationId="{827C6E3F-8C98-A1FC-8ECE-A97FC174A604}"/>
          </ac:spMkLst>
        </pc:spChg>
        <pc:spChg chg="add mod">
          <ac:chgData name="Barfield, Lindsay" userId="51b792c5-af10-4b25-b5f4-5444a53306cb" providerId="ADAL" clId="{129F0F7C-94D4-4EFB-877C-7D402273ED6B}" dt="2023-12-20T19:48:14.176" v="4023" actId="1076"/>
          <ac:spMkLst>
            <pc:docMk/>
            <pc:sldMk cId="2912698215" sldId="262"/>
            <ac:spMk id="24" creationId="{BF78FF87-47C2-794C-8995-F4404864DF77}"/>
          </ac:spMkLst>
        </pc:spChg>
        <pc:spChg chg="add mod">
          <ac:chgData name="Barfield, Lindsay" userId="51b792c5-af10-4b25-b5f4-5444a53306cb" providerId="ADAL" clId="{129F0F7C-94D4-4EFB-877C-7D402273ED6B}" dt="2023-12-20T19:48:14.176" v="4023" actId="1076"/>
          <ac:spMkLst>
            <pc:docMk/>
            <pc:sldMk cId="2912698215" sldId="262"/>
            <ac:spMk id="25" creationId="{59520813-2B3C-DCB9-D45A-56AB4F4792B1}"/>
          </ac:spMkLst>
        </pc:spChg>
        <pc:spChg chg="del mod">
          <ac:chgData name="Barfield, Lindsay" userId="51b792c5-af10-4b25-b5f4-5444a53306cb" providerId="ADAL" clId="{129F0F7C-94D4-4EFB-877C-7D402273ED6B}" dt="2023-12-20T19:48:55.077" v="4026" actId="478"/>
          <ac:spMkLst>
            <pc:docMk/>
            <pc:sldMk cId="2912698215" sldId="262"/>
            <ac:spMk id="28" creationId="{F761FADA-CE6D-A6D8-F598-6BFFB7F2DFF0}"/>
          </ac:spMkLst>
        </pc:spChg>
        <pc:spChg chg="mod">
          <ac:chgData name="Barfield, Lindsay" userId="51b792c5-af10-4b25-b5f4-5444a53306cb" providerId="ADAL" clId="{129F0F7C-94D4-4EFB-877C-7D402273ED6B}" dt="2023-12-20T19:47:04.669" v="4013" actId="1076"/>
          <ac:spMkLst>
            <pc:docMk/>
            <pc:sldMk cId="2912698215" sldId="262"/>
            <ac:spMk id="30" creationId="{984584D3-1810-0E57-D701-14D968FDB30A}"/>
          </ac:spMkLst>
        </pc:spChg>
        <pc:spChg chg="mod">
          <ac:chgData name="Barfield, Lindsay" userId="51b792c5-af10-4b25-b5f4-5444a53306cb" providerId="ADAL" clId="{129F0F7C-94D4-4EFB-877C-7D402273ED6B}" dt="2023-12-20T19:42:44.144" v="3921" actId="120"/>
          <ac:spMkLst>
            <pc:docMk/>
            <pc:sldMk cId="2912698215" sldId="262"/>
            <ac:spMk id="31" creationId="{E4CAA7C7-D89E-78E0-B536-DB3D0C88D358}"/>
          </ac:spMkLst>
        </pc:spChg>
        <pc:spChg chg="del mod">
          <ac:chgData name="Barfield, Lindsay" userId="51b792c5-af10-4b25-b5f4-5444a53306cb" providerId="ADAL" clId="{129F0F7C-94D4-4EFB-877C-7D402273ED6B}" dt="2023-12-20T19:48:57.573" v="4027" actId="478"/>
          <ac:spMkLst>
            <pc:docMk/>
            <pc:sldMk cId="2912698215" sldId="262"/>
            <ac:spMk id="32" creationId="{496509A2-CBF5-31EC-D3DA-2500D4948C56}"/>
          </ac:spMkLst>
        </pc:spChg>
        <pc:spChg chg="del">
          <ac:chgData name="Barfield, Lindsay" userId="51b792c5-af10-4b25-b5f4-5444a53306cb" providerId="ADAL" clId="{129F0F7C-94D4-4EFB-877C-7D402273ED6B}" dt="2023-12-20T19:47:26.304" v="4018" actId="478"/>
          <ac:spMkLst>
            <pc:docMk/>
            <pc:sldMk cId="2912698215" sldId="262"/>
            <ac:spMk id="33" creationId="{1357B0AB-EEEC-9D71-EED1-667BF1361D30}"/>
          </ac:spMkLst>
        </pc:spChg>
        <pc:spChg chg="add mod">
          <ac:chgData name="Barfield, Lindsay" userId="51b792c5-af10-4b25-b5f4-5444a53306cb" providerId="ADAL" clId="{129F0F7C-94D4-4EFB-877C-7D402273ED6B}" dt="2023-12-20T19:49:31.028" v="4032" actId="1076"/>
          <ac:spMkLst>
            <pc:docMk/>
            <pc:sldMk cId="2912698215" sldId="262"/>
            <ac:spMk id="35" creationId="{676A1229-EA89-BBC7-4755-980E3F7FCD07}"/>
          </ac:spMkLst>
        </pc:spChg>
        <pc:spChg chg="add mod">
          <ac:chgData name="Barfield, Lindsay" userId="51b792c5-af10-4b25-b5f4-5444a53306cb" providerId="ADAL" clId="{129F0F7C-94D4-4EFB-877C-7D402273ED6B}" dt="2023-12-20T19:49:31.028" v="4032" actId="1076"/>
          <ac:spMkLst>
            <pc:docMk/>
            <pc:sldMk cId="2912698215" sldId="262"/>
            <ac:spMk id="36" creationId="{64D1687C-1FA4-86F1-10BD-9E71CF0ABEEB}"/>
          </ac:spMkLst>
        </pc:spChg>
        <pc:spChg chg="mod">
          <ac:chgData name="Barfield, Lindsay" userId="51b792c5-af10-4b25-b5f4-5444a53306cb" providerId="ADAL" clId="{129F0F7C-94D4-4EFB-877C-7D402273ED6B}" dt="2023-12-20T19:47:14.033" v="4014" actId="1076"/>
          <ac:spMkLst>
            <pc:docMk/>
            <pc:sldMk cId="2912698215" sldId="262"/>
            <ac:spMk id="38" creationId="{402E964E-F1F1-724F-0661-2F5A1CC83CF3}"/>
          </ac:spMkLst>
        </pc:spChg>
        <pc:spChg chg="del mod">
          <ac:chgData name="Barfield, Lindsay" userId="51b792c5-af10-4b25-b5f4-5444a53306cb" providerId="ADAL" clId="{129F0F7C-94D4-4EFB-877C-7D402273ED6B}" dt="2023-12-20T19:47:20.969" v="4017" actId="478"/>
          <ac:spMkLst>
            <pc:docMk/>
            <pc:sldMk cId="2912698215" sldId="262"/>
            <ac:spMk id="39" creationId="{341F0E02-85F5-AC84-13AC-CA7E7C39B58F}"/>
          </ac:spMkLst>
        </pc:spChg>
        <pc:grpChg chg="add mod">
          <ac:chgData name="Barfield, Lindsay" userId="51b792c5-af10-4b25-b5f4-5444a53306cb" providerId="ADAL" clId="{129F0F7C-94D4-4EFB-877C-7D402273ED6B}" dt="2023-12-20T19:48:14.176" v="4023" actId="1076"/>
          <ac:grpSpMkLst>
            <pc:docMk/>
            <pc:sldMk cId="2912698215" sldId="262"/>
            <ac:grpSpMk id="34" creationId="{4023243B-BB9F-F7CA-95FF-29C9317F4745}"/>
          </ac:grpSpMkLst>
        </pc:grpChg>
        <pc:grpChg chg="add mod">
          <ac:chgData name="Barfield, Lindsay" userId="51b792c5-af10-4b25-b5f4-5444a53306cb" providerId="ADAL" clId="{129F0F7C-94D4-4EFB-877C-7D402273ED6B}" dt="2023-12-20T19:49:31.028" v="4032" actId="1076"/>
          <ac:grpSpMkLst>
            <pc:docMk/>
            <pc:sldMk cId="2912698215" sldId="262"/>
            <ac:grpSpMk id="41" creationId="{D077BE32-2574-A9C7-CE52-7C1B704CB6F4}"/>
          </ac:grpSpMkLst>
        </pc:grpChg>
        <pc:picChg chg="add del mod">
          <ac:chgData name="Barfield, Lindsay" userId="51b792c5-af10-4b25-b5f4-5444a53306cb" providerId="ADAL" clId="{129F0F7C-94D4-4EFB-877C-7D402273ED6B}" dt="2023-12-20T19:48:51.816" v="4024" actId="478"/>
          <ac:picMkLst>
            <pc:docMk/>
            <pc:sldMk cId="2912698215" sldId="262"/>
            <ac:picMk id="6" creationId="{3D7D1630-135A-CDE7-B76C-5ACC884A3B51}"/>
          </ac:picMkLst>
        </pc:picChg>
        <pc:picChg chg="add mod">
          <ac:chgData name="Barfield, Lindsay" userId="51b792c5-af10-4b25-b5f4-5444a53306cb" providerId="ADAL" clId="{129F0F7C-94D4-4EFB-877C-7D402273ED6B}" dt="2023-12-20T19:48:14.176" v="4023" actId="1076"/>
          <ac:picMkLst>
            <pc:docMk/>
            <pc:sldMk cId="2912698215" sldId="262"/>
            <ac:picMk id="27" creationId="{CD5EF30D-98BD-A4F7-D5A1-76E33CB971AA}"/>
          </ac:picMkLst>
        </pc:picChg>
        <pc:picChg chg="del">
          <ac:chgData name="Barfield, Lindsay" userId="51b792c5-af10-4b25-b5f4-5444a53306cb" providerId="ADAL" clId="{129F0F7C-94D4-4EFB-877C-7D402273ED6B}" dt="2023-12-20T19:44:45.193" v="3941" actId="478"/>
          <ac:picMkLst>
            <pc:docMk/>
            <pc:sldMk cId="2912698215" sldId="262"/>
            <ac:picMk id="29" creationId="{6A88A05B-7D8B-A5D4-3BA2-8D13329B7730}"/>
          </ac:picMkLst>
        </pc:picChg>
        <pc:picChg chg="del">
          <ac:chgData name="Barfield, Lindsay" userId="51b792c5-af10-4b25-b5f4-5444a53306cb" providerId="ADAL" clId="{129F0F7C-94D4-4EFB-877C-7D402273ED6B}" dt="2023-12-20T19:47:17.303" v="4015" actId="478"/>
          <ac:picMkLst>
            <pc:docMk/>
            <pc:sldMk cId="2912698215" sldId="262"/>
            <ac:picMk id="37" creationId="{30C65A20-44B6-253A-9AF6-D2974D4960C8}"/>
          </ac:picMkLst>
        </pc:picChg>
        <pc:picChg chg="add mod">
          <ac:chgData name="Barfield, Lindsay" userId="51b792c5-af10-4b25-b5f4-5444a53306cb" providerId="ADAL" clId="{129F0F7C-94D4-4EFB-877C-7D402273ED6B}" dt="2023-12-20T19:49:31.028" v="4032" actId="1076"/>
          <ac:picMkLst>
            <pc:docMk/>
            <pc:sldMk cId="2912698215" sldId="262"/>
            <ac:picMk id="40" creationId="{F2CA450E-D7F0-ECE5-0535-91BD21C3AC90}"/>
          </ac:picMkLst>
        </pc:picChg>
        <pc:picChg chg="add mod">
          <ac:chgData name="Barfield, Lindsay" userId="51b792c5-af10-4b25-b5f4-5444a53306cb" providerId="ADAL" clId="{129F0F7C-94D4-4EFB-877C-7D402273ED6B}" dt="2023-12-20T19:45:06.756" v="3945" actId="1076"/>
          <ac:picMkLst>
            <pc:docMk/>
            <pc:sldMk cId="2912698215" sldId="262"/>
            <ac:picMk id="2050" creationId="{E0BE861A-6FAA-A2D4-0E15-C545F43F11DA}"/>
          </ac:picMkLst>
        </pc:picChg>
        <pc:picChg chg="add mod">
          <ac:chgData name="Barfield, Lindsay" userId="51b792c5-af10-4b25-b5f4-5444a53306cb" providerId="ADAL" clId="{129F0F7C-94D4-4EFB-877C-7D402273ED6B}" dt="2023-12-20T19:46:51.648" v="4012" actId="1076"/>
          <ac:picMkLst>
            <pc:docMk/>
            <pc:sldMk cId="2912698215" sldId="262"/>
            <ac:picMk id="2052" creationId="{E0DF9884-571E-574D-D13A-A35D98D71A84}"/>
          </ac:picMkLst>
        </pc:picChg>
        <pc:picChg chg="del">
          <ac:chgData name="Barfield, Lindsay" userId="51b792c5-af10-4b25-b5f4-5444a53306cb" providerId="ADAL" clId="{129F0F7C-94D4-4EFB-877C-7D402273ED6B}" dt="2023-12-20T19:44:42.933" v="3940" actId="478"/>
          <ac:picMkLst>
            <pc:docMk/>
            <pc:sldMk cId="2912698215" sldId="262"/>
            <ac:picMk id="3074" creationId="{C7589225-1D81-6183-9349-DFC176143744}"/>
          </ac:picMkLst>
        </pc:picChg>
        <pc:picChg chg="del">
          <ac:chgData name="Barfield, Lindsay" userId="51b792c5-af10-4b25-b5f4-5444a53306cb" providerId="ADAL" clId="{129F0F7C-94D4-4EFB-877C-7D402273ED6B}" dt="2023-12-20T19:45:48.164" v="4006" actId="478"/>
          <ac:picMkLst>
            <pc:docMk/>
            <pc:sldMk cId="2912698215" sldId="262"/>
            <ac:picMk id="3078" creationId="{210E5D3B-7E10-3787-7F67-60984647D05D}"/>
          </ac:picMkLst>
        </pc:picChg>
      </pc:sldChg>
      <pc:sldChg chg="addSp delSp modSp add mod">
        <pc:chgData name="Barfield, Lindsay" userId="51b792c5-af10-4b25-b5f4-5444a53306cb" providerId="ADAL" clId="{129F0F7C-94D4-4EFB-877C-7D402273ED6B}" dt="2023-12-20T19:58:44.478" v="4132" actId="1038"/>
        <pc:sldMkLst>
          <pc:docMk/>
          <pc:sldMk cId="1351659061" sldId="263"/>
        </pc:sldMkLst>
        <pc:spChg chg="mod">
          <ac:chgData name="Barfield, Lindsay" userId="51b792c5-af10-4b25-b5f4-5444a53306cb" providerId="ADAL" clId="{129F0F7C-94D4-4EFB-877C-7D402273ED6B}" dt="2023-12-20T19:58:44.478" v="4132" actId="1038"/>
          <ac:spMkLst>
            <pc:docMk/>
            <pc:sldMk cId="1351659061" sldId="263"/>
            <ac:spMk id="19" creationId="{827C6E3F-8C98-A1FC-8ECE-A97FC174A604}"/>
          </ac:spMkLst>
        </pc:spChg>
        <pc:spChg chg="add mod">
          <ac:chgData name="Barfield, Lindsay" userId="51b792c5-af10-4b25-b5f4-5444a53306cb" providerId="ADAL" clId="{129F0F7C-94D4-4EFB-877C-7D402273ED6B}" dt="2023-12-20T19:57:44.887" v="4123" actId="1076"/>
          <ac:spMkLst>
            <pc:docMk/>
            <pc:sldMk cId="1351659061" sldId="263"/>
            <ac:spMk id="26" creationId="{ECC4042C-3AFA-880C-7C7C-9667E29CE43D}"/>
          </ac:spMkLst>
        </pc:spChg>
        <pc:spChg chg="del">
          <ac:chgData name="Barfield, Lindsay" userId="51b792c5-af10-4b25-b5f4-5444a53306cb" providerId="ADAL" clId="{129F0F7C-94D4-4EFB-877C-7D402273ED6B}" dt="2023-12-20T19:50:21.289" v="4096" actId="478"/>
          <ac:spMkLst>
            <pc:docMk/>
            <pc:sldMk cId="1351659061" sldId="263"/>
            <ac:spMk id="27" creationId="{23C2477A-7326-9522-0470-8525FC505535}"/>
          </ac:spMkLst>
        </pc:spChg>
        <pc:spChg chg="add mod">
          <ac:chgData name="Barfield, Lindsay" userId="51b792c5-af10-4b25-b5f4-5444a53306cb" providerId="ADAL" clId="{129F0F7C-94D4-4EFB-877C-7D402273ED6B}" dt="2023-12-20T19:57:44.887" v="4123" actId="1076"/>
          <ac:spMkLst>
            <pc:docMk/>
            <pc:sldMk cId="1351659061" sldId="263"/>
            <ac:spMk id="28" creationId="{2AA22E72-CB92-64F0-DD5E-FCF262B55327}"/>
          </ac:spMkLst>
        </pc:spChg>
        <pc:spChg chg="add del mod">
          <ac:chgData name="Barfield, Lindsay" userId="51b792c5-af10-4b25-b5f4-5444a53306cb" providerId="ADAL" clId="{129F0F7C-94D4-4EFB-877C-7D402273ED6B}" dt="2023-12-20T19:50:07.370" v="4070" actId="20577"/>
          <ac:spMkLst>
            <pc:docMk/>
            <pc:sldMk cId="1351659061" sldId="263"/>
            <ac:spMk id="31" creationId="{6189A043-516A-E634-A682-4CBB3C8F67F1}"/>
          </ac:spMkLst>
        </pc:spChg>
        <pc:spChg chg="del">
          <ac:chgData name="Barfield, Lindsay" userId="51b792c5-af10-4b25-b5f4-5444a53306cb" providerId="ADAL" clId="{129F0F7C-94D4-4EFB-877C-7D402273ED6B}" dt="2023-12-20T19:50:31.323" v="4100" actId="478"/>
          <ac:spMkLst>
            <pc:docMk/>
            <pc:sldMk cId="1351659061" sldId="263"/>
            <ac:spMk id="32" creationId="{24A42AE5-44B1-EBB6-49DA-615FF1041462}"/>
          </ac:spMkLst>
        </pc:spChg>
        <pc:spChg chg="del">
          <ac:chgData name="Barfield, Lindsay" userId="51b792c5-af10-4b25-b5f4-5444a53306cb" providerId="ADAL" clId="{129F0F7C-94D4-4EFB-877C-7D402273ED6B}" dt="2023-12-20T19:50:24.175" v="4097" actId="478"/>
          <ac:spMkLst>
            <pc:docMk/>
            <pc:sldMk cId="1351659061" sldId="263"/>
            <ac:spMk id="33" creationId="{E2C26F2F-BD64-C2C5-D100-BCE1A4DEEAF9}"/>
          </ac:spMkLst>
        </pc:spChg>
        <pc:spChg chg="mod">
          <ac:chgData name="Barfield, Lindsay" userId="51b792c5-af10-4b25-b5f4-5444a53306cb" providerId="ADAL" clId="{129F0F7C-94D4-4EFB-877C-7D402273ED6B}" dt="2023-12-20T19:50:15.949" v="4094" actId="20577"/>
          <ac:spMkLst>
            <pc:docMk/>
            <pc:sldMk cId="1351659061" sldId="263"/>
            <ac:spMk id="35" creationId="{CF53FF08-7953-611B-FCEC-6240C1B9946C}"/>
          </ac:spMkLst>
        </pc:spChg>
        <pc:spChg chg="del">
          <ac:chgData name="Barfield, Lindsay" userId="51b792c5-af10-4b25-b5f4-5444a53306cb" providerId="ADAL" clId="{129F0F7C-94D4-4EFB-877C-7D402273ED6B}" dt="2023-12-20T19:50:28.782" v="4099" actId="478"/>
          <ac:spMkLst>
            <pc:docMk/>
            <pc:sldMk cId="1351659061" sldId="263"/>
            <ac:spMk id="36" creationId="{DC452275-9603-FF3F-12FF-4005804BFAD5}"/>
          </ac:spMkLst>
        </pc:spChg>
        <pc:spChg chg="add mod">
          <ac:chgData name="Barfield, Lindsay" userId="51b792c5-af10-4b25-b5f4-5444a53306cb" providerId="ADAL" clId="{129F0F7C-94D4-4EFB-877C-7D402273ED6B}" dt="2023-12-20T19:57:57.503" v="4126" actId="164"/>
          <ac:spMkLst>
            <pc:docMk/>
            <pc:sldMk cId="1351659061" sldId="263"/>
            <ac:spMk id="39" creationId="{6A8D9780-DE90-7422-D238-239FDE9A5A83}"/>
          </ac:spMkLst>
        </pc:spChg>
        <pc:spChg chg="add mod">
          <ac:chgData name="Barfield, Lindsay" userId="51b792c5-af10-4b25-b5f4-5444a53306cb" providerId="ADAL" clId="{129F0F7C-94D4-4EFB-877C-7D402273ED6B}" dt="2023-12-20T19:57:57.503" v="4126" actId="164"/>
          <ac:spMkLst>
            <pc:docMk/>
            <pc:sldMk cId="1351659061" sldId="263"/>
            <ac:spMk id="40" creationId="{EA5EA6A4-6EB7-44CF-B3AD-BA58DE649E2C}"/>
          </ac:spMkLst>
        </pc:spChg>
        <pc:grpChg chg="add mod">
          <ac:chgData name="Barfield, Lindsay" userId="51b792c5-af10-4b25-b5f4-5444a53306cb" providerId="ADAL" clId="{129F0F7C-94D4-4EFB-877C-7D402273ED6B}" dt="2023-12-20T19:57:44.887" v="4123" actId="1076"/>
          <ac:grpSpMkLst>
            <pc:docMk/>
            <pc:sldMk cId="1351659061" sldId="263"/>
            <ac:grpSpMk id="38" creationId="{135C17D0-5754-E972-025C-34EAB458F7D2}"/>
          </ac:grpSpMkLst>
        </pc:grpChg>
        <pc:grpChg chg="add mod">
          <ac:chgData name="Barfield, Lindsay" userId="51b792c5-af10-4b25-b5f4-5444a53306cb" providerId="ADAL" clId="{129F0F7C-94D4-4EFB-877C-7D402273ED6B}" dt="2023-12-20T19:58:29.966" v="4130" actId="1076"/>
          <ac:grpSpMkLst>
            <pc:docMk/>
            <pc:sldMk cId="1351659061" sldId="263"/>
            <ac:grpSpMk id="42" creationId="{09B6A055-99CD-49EB-3CD5-897AF751B4A6}"/>
          </ac:grpSpMkLst>
        </pc:grpChg>
        <pc:picChg chg="add mod">
          <ac:chgData name="Barfield, Lindsay" userId="51b792c5-af10-4b25-b5f4-5444a53306cb" providerId="ADAL" clId="{129F0F7C-94D4-4EFB-877C-7D402273ED6B}" dt="2023-12-20T19:55:35.247" v="4115" actId="1076"/>
          <ac:picMkLst>
            <pc:docMk/>
            <pc:sldMk cId="1351659061" sldId="263"/>
            <ac:picMk id="25" creationId="{F96FACDA-AC84-B6C0-577A-E9741DACDC1C}"/>
          </ac:picMkLst>
        </pc:picChg>
        <pc:picChg chg="del">
          <ac:chgData name="Barfield, Lindsay" userId="51b792c5-af10-4b25-b5f4-5444a53306cb" providerId="ADAL" clId="{129F0F7C-94D4-4EFB-877C-7D402273ED6B}" dt="2023-12-20T19:50:18.634" v="4095" actId="478"/>
          <ac:picMkLst>
            <pc:docMk/>
            <pc:sldMk cId="1351659061" sldId="263"/>
            <ac:picMk id="30" creationId="{3BD7B695-0D7B-0A17-2700-A26E78DA341C}"/>
          </ac:picMkLst>
        </pc:picChg>
        <pc:picChg chg="del">
          <ac:chgData name="Barfield, Lindsay" userId="51b792c5-af10-4b25-b5f4-5444a53306cb" providerId="ADAL" clId="{129F0F7C-94D4-4EFB-877C-7D402273ED6B}" dt="2023-12-20T19:50:25.550" v="4098" actId="478"/>
          <ac:picMkLst>
            <pc:docMk/>
            <pc:sldMk cId="1351659061" sldId="263"/>
            <ac:picMk id="34" creationId="{5D663280-E1DC-04CD-D462-5595F30E8D41}"/>
          </ac:picMkLst>
        </pc:picChg>
        <pc:picChg chg="add mod">
          <ac:chgData name="Barfield, Lindsay" userId="51b792c5-af10-4b25-b5f4-5444a53306cb" providerId="ADAL" clId="{129F0F7C-94D4-4EFB-877C-7D402273ED6B}" dt="2023-12-20T19:57:44.887" v="4123" actId="1076"/>
          <ac:picMkLst>
            <pc:docMk/>
            <pc:sldMk cId="1351659061" sldId="263"/>
            <ac:picMk id="37" creationId="{8230373B-C9C9-3E1A-1F67-515E132ED15B}"/>
          </ac:picMkLst>
        </pc:picChg>
        <pc:picChg chg="add mod">
          <ac:chgData name="Barfield, Lindsay" userId="51b792c5-af10-4b25-b5f4-5444a53306cb" providerId="ADAL" clId="{129F0F7C-94D4-4EFB-877C-7D402273ED6B}" dt="2023-12-20T19:57:57.503" v="4126" actId="164"/>
          <ac:picMkLst>
            <pc:docMk/>
            <pc:sldMk cId="1351659061" sldId="263"/>
            <ac:picMk id="41" creationId="{D407451C-3D16-F354-4E3C-2CB7EB3980C3}"/>
          </ac:picMkLst>
        </pc:picChg>
        <pc:picChg chg="del">
          <ac:chgData name="Barfield, Lindsay" userId="51b792c5-af10-4b25-b5f4-5444a53306cb" providerId="ADAL" clId="{129F0F7C-94D4-4EFB-877C-7D402273ED6B}" dt="2023-12-20T19:50:39.990" v="4101" actId="478"/>
          <ac:picMkLst>
            <pc:docMk/>
            <pc:sldMk cId="1351659061" sldId="263"/>
            <ac:picMk id="4098" creationId="{339DE7D7-886B-2BB3-6216-7571ACF682CF}"/>
          </ac:picMkLst>
        </pc:picChg>
        <pc:picChg chg="del">
          <ac:chgData name="Barfield, Lindsay" userId="51b792c5-af10-4b25-b5f4-5444a53306cb" providerId="ADAL" clId="{129F0F7C-94D4-4EFB-877C-7D402273ED6B}" dt="2023-12-20T19:50:41.469" v="4102" actId="478"/>
          <ac:picMkLst>
            <pc:docMk/>
            <pc:sldMk cId="1351659061" sldId="263"/>
            <ac:picMk id="4100" creationId="{774AF271-C6D3-BB55-E8A7-7E11F66EBADE}"/>
          </ac:picMkLst>
        </pc:picChg>
        <pc:picChg chg="add mod">
          <ac:chgData name="Barfield, Lindsay" userId="51b792c5-af10-4b25-b5f4-5444a53306cb" providerId="ADAL" clId="{129F0F7C-94D4-4EFB-877C-7D402273ED6B}" dt="2023-12-20T19:51:55.489" v="4109" actId="1076"/>
          <ac:picMkLst>
            <pc:docMk/>
            <pc:sldMk cId="1351659061" sldId="263"/>
            <ac:picMk id="7170" creationId="{E5264A58-7DAD-F2AD-BC31-8078C95BAB6F}"/>
          </ac:picMkLst>
        </pc:picChg>
      </pc:sldChg>
      <pc:sldChg chg="addSp delSp modSp add mod">
        <pc:chgData name="Barfield, Lindsay" userId="51b792c5-af10-4b25-b5f4-5444a53306cb" providerId="ADAL" clId="{129F0F7C-94D4-4EFB-877C-7D402273ED6B}" dt="2023-12-20T20:01:45.981" v="4179" actId="1035"/>
        <pc:sldMkLst>
          <pc:docMk/>
          <pc:sldMk cId="2359550918" sldId="265"/>
        </pc:sldMkLst>
        <pc:spChg chg="add mod">
          <ac:chgData name="Barfield, Lindsay" userId="51b792c5-af10-4b25-b5f4-5444a53306cb" providerId="ADAL" clId="{129F0F7C-94D4-4EFB-877C-7D402273ED6B}" dt="2023-12-20T20:01:23.587" v="4174" actId="164"/>
          <ac:spMkLst>
            <pc:docMk/>
            <pc:sldMk cId="2359550918" sldId="265"/>
            <ac:spMk id="8" creationId="{30637A4F-816E-9C93-2B91-CC6FEBEC2D30}"/>
          </ac:spMkLst>
        </pc:spChg>
        <pc:spChg chg="add mod">
          <ac:chgData name="Barfield, Lindsay" userId="51b792c5-af10-4b25-b5f4-5444a53306cb" providerId="ADAL" clId="{129F0F7C-94D4-4EFB-877C-7D402273ED6B}" dt="2023-12-20T20:01:23.587" v="4174" actId="164"/>
          <ac:spMkLst>
            <pc:docMk/>
            <pc:sldMk cId="2359550918" sldId="265"/>
            <ac:spMk id="9" creationId="{743950F4-23DE-7D64-C047-13127115E0A4}"/>
          </ac:spMkLst>
        </pc:spChg>
        <pc:spChg chg="del mod">
          <ac:chgData name="Barfield, Lindsay" userId="51b792c5-af10-4b25-b5f4-5444a53306cb" providerId="ADAL" clId="{129F0F7C-94D4-4EFB-877C-7D402273ED6B}" dt="2023-12-20T20:00:59.880" v="4170" actId="478"/>
          <ac:spMkLst>
            <pc:docMk/>
            <pc:sldMk cId="2359550918" sldId="265"/>
            <ac:spMk id="25" creationId="{72C45E1E-63F6-15F8-0DBF-6BDD69F74F1A}"/>
          </ac:spMkLst>
        </pc:spChg>
        <pc:spChg chg="mod">
          <ac:chgData name="Barfield, Lindsay" userId="51b792c5-af10-4b25-b5f4-5444a53306cb" providerId="ADAL" clId="{129F0F7C-94D4-4EFB-877C-7D402273ED6B}" dt="2023-12-20T19:59:07.728" v="4162" actId="1076"/>
          <ac:spMkLst>
            <pc:docMk/>
            <pc:sldMk cId="2359550918" sldId="265"/>
            <ac:spMk id="26" creationId="{282DDF09-544D-762B-7949-E0181EE77FDD}"/>
          </ac:spMkLst>
        </pc:spChg>
        <pc:spChg chg="del">
          <ac:chgData name="Barfield, Lindsay" userId="51b792c5-af10-4b25-b5f4-5444a53306cb" providerId="ADAL" clId="{129F0F7C-94D4-4EFB-877C-7D402273ED6B}" dt="2023-12-20T20:01:05.588" v="4171" actId="478"/>
          <ac:spMkLst>
            <pc:docMk/>
            <pc:sldMk cId="2359550918" sldId="265"/>
            <ac:spMk id="33" creationId="{A0967758-5D88-F3E5-8D2F-5C62C43D951B}"/>
          </ac:spMkLst>
        </pc:spChg>
        <pc:grpChg chg="add mod">
          <ac:chgData name="Barfield, Lindsay" userId="51b792c5-af10-4b25-b5f4-5444a53306cb" providerId="ADAL" clId="{129F0F7C-94D4-4EFB-877C-7D402273ED6B}" dt="2023-12-20T20:01:45.981" v="4179" actId="1035"/>
          <ac:grpSpMkLst>
            <pc:docMk/>
            <pc:sldMk cId="2359550918" sldId="265"/>
            <ac:grpSpMk id="11" creationId="{42FD4F3E-B17D-61F2-E844-D8D2D800C70B}"/>
          </ac:grpSpMkLst>
        </pc:grpChg>
        <pc:picChg chg="add mod">
          <ac:chgData name="Barfield, Lindsay" userId="51b792c5-af10-4b25-b5f4-5444a53306cb" providerId="ADAL" clId="{129F0F7C-94D4-4EFB-877C-7D402273ED6B}" dt="2023-12-20T20:00:49.061" v="4167" actId="1076"/>
          <ac:picMkLst>
            <pc:docMk/>
            <pc:sldMk cId="2359550918" sldId="265"/>
            <ac:picMk id="7" creationId="{8DCC1454-B303-570D-8897-19562181AD8A}"/>
          </ac:picMkLst>
        </pc:picChg>
        <pc:picChg chg="add mod">
          <ac:chgData name="Barfield, Lindsay" userId="51b792c5-af10-4b25-b5f4-5444a53306cb" providerId="ADAL" clId="{129F0F7C-94D4-4EFB-877C-7D402273ED6B}" dt="2023-12-20T20:01:23.587" v="4174" actId="164"/>
          <ac:picMkLst>
            <pc:docMk/>
            <pc:sldMk cId="2359550918" sldId="265"/>
            <ac:picMk id="10" creationId="{51CD9E08-84F8-2322-FCFD-02343597EA57}"/>
          </ac:picMkLst>
        </pc:picChg>
        <pc:picChg chg="del">
          <ac:chgData name="Barfield, Lindsay" userId="51b792c5-af10-4b25-b5f4-5444a53306cb" providerId="ADAL" clId="{129F0F7C-94D4-4EFB-877C-7D402273ED6B}" dt="2023-12-20T19:58:36.828" v="4131" actId="478"/>
          <ac:picMkLst>
            <pc:docMk/>
            <pc:sldMk cId="2359550918" sldId="265"/>
            <ac:picMk id="23" creationId="{F2489342-4304-2F57-5745-B77D4A2F81B3}"/>
          </ac:picMkLst>
        </pc:picChg>
        <pc:picChg chg="del">
          <ac:chgData name="Barfield, Lindsay" userId="51b792c5-af10-4b25-b5f4-5444a53306cb" providerId="ADAL" clId="{129F0F7C-94D4-4EFB-877C-7D402273ED6B}" dt="2023-12-20T20:00:56.045" v="4168" actId="478"/>
          <ac:picMkLst>
            <pc:docMk/>
            <pc:sldMk cId="2359550918" sldId="265"/>
            <ac:picMk id="24" creationId="{9EDFD3EA-5AE2-4FEB-7DE9-EBFCD82C7C85}"/>
          </ac:picMkLst>
        </pc:picChg>
      </pc:sldChg>
      <pc:sldChg chg="addSp modSp mod">
        <pc:chgData name="Barfield, Lindsay" userId="51b792c5-af10-4b25-b5f4-5444a53306cb" providerId="ADAL" clId="{129F0F7C-94D4-4EFB-877C-7D402273ED6B}" dt="2023-12-20T18:11:11.651" v="3493" actId="1076"/>
        <pc:sldMkLst>
          <pc:docMk/>
          <pc:sldMk cId="4018086683" sldId="269"/>
        </pc:sldMkLst>
        <pc:spChg chg="mod">
          <ac:chgData name="Barfield, Lindsay" userId="51b792c5-af10-4b25-b5f4-5444a53306cb" providerId="ADAL" clId="{129F0F7C-94D4-4EFB-877C-7D402273ED6B}" dt="2023-12-20T17:31:11.551" v="2553" actId="207"/>
          <ac:spMkLst>
            <pc:docMk/>
            <pc:sldMk cId="4018086683" sldId="269"/>
            <ac:spMk id="2" creationId="{4BFEEA5A-A9F0-09E0-31A7-8318A512F16F}"/>
          </ac:spMkLst>
        </pc:spChg>
        <pc:spChg chg="mod">
          <ac:chgData name="Barfield, Lindsay" userId="51b792c5-af10-4b25-b5f4-5444a53306cb" providerId="ADAL" clId="{129F0F7C-94D4-4EFB-877C-7D402273ED6B}" dt="2023-12-20T18:08:36.848" v="3357" actId="20577"/>
          <ac:spMkLst>
            <pc:docMk/>
            <pc:sldMk cId="4018086683" sldId="269"/>
            <ac:spMk id="7" creationId="{E4D05290-6260-040B-ED15-57831699941D}"/>
          </ac:spMkLst>
        </pc:spChg>
        <pc:spChg chg="mod">
          <ac:chgData name="Barfield, Lindsay" userId="51b792c5-af10-4b25-b5f4-5444a53306cb" providerId="ADAL" clId="{129F0F7C-94D4-4EFB-877C-7D402273ED6B}" dt="2023-12-20T18:10:35.890" v="3491" actId="20577"/>
          <ac:spMkLst>
            <pc:docMk/>
            <pc:sldMk cId="4018086683" sldId="269"/>
            <ac:spMk id="8" creationId="{7AF84E63-553A-1EB5-1A28-2AFE915274CE}"/>
          </ac:spMkLst>
        </pc:spChg>
        <pc:spChg chg="add mod">
          <ac:chgData name="Barfield, Lindsay" userId="51b792c5-af10-4b25-b5f4-5444a53306cb" providerId="ADAL" clId="{129F0F7C-94D4-4EFB-877C-7D402273ED6B}" dt="2023-12-20T18:11:11.651" v="3493" actId="1076"/>
          <ac:spMkLst>
            <pc:docMk/>
            <pc:sldMk cId="4018086683" sldId="269"/>
            <ac:spMk id="10" creationId="{16C8FD03-7A82-3BB2-8CFD-AC3DD5E57039}"/>
          </ac:spMkLst>
        </pc:spChg>
        <pc:spChg chg="add mod">
          <ac:chgData name="Barfield, Lindsay" userId="51b792c5-af10-4b25-b5f4-5444a53306cb" providerId="ADAL" clId="{129F0F7C-94D4-4EFB-877C-7D402273ED6B}" dt="2023-12-20T18:11:11.651" v="3493" actId="1076"/>
          <ac:spMkLst>
            <pc:docMk/>
            <pc:sldMk cId="4018086683" sldId="269"/>
            <ac:spMk id="13" creationId="{3A521A9B-7BDF-50A7-FC54-332E5B5D1D3F}"/>
          </ac:spMkLst>
        </pc:spChg>
        <pc:spChg chg="add mod">
          <ac:chgData name="Barfield, Lindsay" userId="51b792c5-af10-4b25-b5f4-5444a53306cb" providerId="ADAL" clId="{129F0F7C-94D4-4EFB-877C-7D402273ED6B}" dt="2023-12-20T18:11:11.651" v="3493" actId="1076"/>
          <ac:spMkLst>
            <pc:docMk/>
            <pc:sldMk cId="4018086683" sldId="269"/>
            <ac:spMk id="16" creationId="{2D547F06-4F9C-3294-40C9-1700EBEAE408}"/>
          </ac:spMkLst>
        </pc:spChg>
        <pc:spChg chg="add mod">
          <ac:chgData name="Barfield, Lindsay" userId="51b792c5-af10-4b25-b5f4-5444a53306cb" providerId="ADAL" clId="{129F0F7C-94D4-4EFB-877C-7D402273ED6B}" dt="2023-12-20T18:11:11.651" v="3493" actId="1076"/>
          <ac:spMkLst>
            <pc:docMk/>
            <pc:sldMk cId="4018086683" sldId="269"/>
            <ac:spMk id="18" creationId="{51B239DD-E0C8-127A-F38C-33F53F2F0C85}"/>
          </ac:spMkLst>
        </pc:spChg>
        <pc:spChg chg="add mod">
          <ac:chgData name="Barfield, Lindsay" userId="51b792c5-af10-4b25-b5f4-5444a53306cb" providerId="ADAL" clId="{129F0F7C-94D4-4EFB-877C-7D402273ED6B}" dt="2023-12-20T18:11:11.651" v="3493" actId="1076"/>
          <ac:spMkLst>
            <pc:docMk/>
            <pc:sldMk cId="4018086683" sldId="269"/>
            <ac:spMk id="20" creationId="{638F7885-0C50-2752-5792-9D3D61661166}"/>
          </ac:spMkLst>
        </pc:spChg>
        <pc:spChg chg="add mod">
          <ac:chgData name="Barfield, Lindsay" userId="51b792c5-af10-4b25-b5f4-5444a53306cb" providerId="ADAL" clId="{129F0F7C-94D4-4EFB-877C-7D402273ED6B}" dt="2023-12-20T18:11:11.651" v="3493" actId="1076"/>
          <ac:spMkLst>
            <pc:docMk/>
            <pc:sldMk cId="4018086683" sldId="269"/>
            <ac:spMk id="21" creationId="{D99FA8AC-B6DD-EA02-85FA-A81ABBBF53D1}"/>
          </ac:spMkLst>
        </pc:spChg>
        <pc:spChg chg="add mod">
          <ac:chgData name="Barfield, Lindsay" userId="51b792c5-af10-4b25-b5f4-5444a53306cb" providerId="ADAL" clId="{129F0F7C-94D4-4EFB-877C-7D402273ED6B}" dt="2023-12-20T18:11:11.651" v="3493" actId="1076"/>
          <ac:spMkLst>
            <pc:docMk/>
            <pc:sldMk cId="4018086683" sldId="269"/>
            <ac:spMk id="28" creationId="{45166D63-07D5-547C-7022-AEB0BFBB0971}"/>
          </ac:spMkLst>
        </pc:spChg>
        <pc:picChg chg="add mod">
          <ac:chgData name="Barfield, Lindsay" userId="51b792c5-af10-4b25-b5f4-5444a53306cb" providerId="ADAL" clId="{129F0F7C-94D4-4EFB-877C-7D402273ED6B}" dt="2023-12-20T18:11:11.651" v="3493" actId="1076"/>
          <ac:picMkLst>
            <pc:docMk/>
            <pc:sldMk cId="4018086683" sldId="269"/>
            <ac:picMk id="26" creationId="{13521A5F-CED3-0794-92C7-F6AA1CC8DEED}"/>
          </ac:picMkLst>
        </pc:picChg>
        <pc:picChg chg="add mod">
          <ac:chgData name="Barfield, Lindsay" userId="51b792c5-af10-4b25-b5f4-5444a53306cb" providerId="ADAL" clId="{129F0F7C-94D4-4EFB-877C-7D402273ED6B}" dt="2023-12-20T18:11:11.651" v="3493" actId="1076"/>
          <ac:picMkLst>
            <pc:docMk/>
            <pc:sldMk cId="4018086683" sldId="269"/>
            <ac:picMk id="27" creationId="{6E0A67DC-61B3-50CC-273D-FE7C9797F23F}"/>
          </ac:picMkLst>
        </pc:picChg>
      </pc:sldChg>
      <pc:sldChg chg="addSp delSp modSp mod ord">
        <pc:chgData name="Barfield, Lindsay" userId="51b792c5-af10-4b25-b5f4-5444a53306cb" providerId="ADAL" clId="{129F0F7C-94D4-4EFB-877C-7D402273ED6B}" dt="2023-12-20T20:21:19.483" v="5534" actId="20577"/>
        <pc:sldMkLst>
          <pc:docMk/>
          <pc:sldMk cId="4289120112" sldId="270"/>
        </pc:sldMkLst>
        <pc:spChg chg="mod">
          <ac:chgData name="Barfield, Lindsay" userId="51b792c5-af10-4b25-b5f4-5444a53306cb" providerId="ADAL" clId="{129F0F7C-94D4-4EFB-877C-7D402273ED6B}" dt="2023-12-20T18:36:09.949" v="3495" actId="208"/>
          <ac:spMkLst>
            <pc:docMk/>
            <pc:sldMk cId="4289120112" sldId="270"/>
            <ac:spMk id="2" creationId="{4BFEEA5A-A9F0-09E0-31A7-8318A512F16F}"/>
          </ac:spMkLst>
        </pc:spChg>
        <pc:spChg chg="mod">
          <ac:chgData name="Barfield, Lindsay" userId="51b792c5-af10-4b25-b5f4-5444a53306cb" providerId="ADAL" clId="{129F0F7C-94D4-4EFB-877C-7D402273ED6B}" dt="2023-12-20T19:36:52.399" v="3875" actId="14100"/>
          <ac:spMkLst>
            <pc:docMk/>
            <pc:sldMk cId="4289120112" sldId="270"/>
            <ac:spMk id="7" creationId="{D2809F58-F27F-8407-F498-F7E1B22C1ADE}"/>
          </ac:spMkLst>
        </pc:spChg>
        <pc:spChg chg="mod">
          <ac:chgData name="Barfield, Lindsay" userId="51b792c5-af10-4b25-b5f4-5444a53306cb" providerId="ADAL" clId="{129F0F7C-94D4-4EFB-877C-7D402273ED6B}" dt="2023-12-20T20:21:14.034" v="5532" actId="20577"/>
          <ac:spMkLst>
            <pc:docMk/>
            <pc:sldMk cId="4289120112" sldId="270"/>
            <ac:spMk id="8" creationId="{3E2F6C5B-3414-DD19-F615-D7E47ADB3C19}"/>
          </ac:spMkLst>
        </pc:spChg>
        <pc:spChg chg="add mod">
          <ac:chgData name="Barfield, Lindsay" userId="51b792c5-af10-4b25-b5f4-5444a53306cb" providerId="ADAL" clId="{129F0F7C-94D4-4EFB-877C-7D402273ED6B}" dt="2023-12-20T19:22:08.834" v="3764" actId="1076"/>
          <ac:spMkLst>
            <pc:docMk/>
            <pc:sldMk cId="4289120112" sldId="270"/>
            <ac:spMk id="12" creationId="{4488BC31-FF5E-8918-7DCB-B7D7D9839ADB}"/>
          </ac:spMkLst>
        </pc:spChg>
        <pc:spChg chg="add mod">
          <ac:chgData name="Barfield, Lindsay" userId="51b792c5-af10-4b25-b5f4-5444a53306cb" providerId="ADAL" clId="{129F0F7C-94D4-4EFB-877C-7D402273ED6B}" dt="2023-12-20T19:22:08.834" v="3764" actId="1076"/>
          <ac:spMkLst>
            <pc:docMk/>
            <pc:sldMk cId="4289120112" sldId="270"/>
            <ac:spMk id="13" creationId="{61167121-9404-108E-AF36-49608E0BFB5C}"/>
          </ac:spMkLst>
        </pc:spChg>
        <pc:spChg chg="add del mod">
          <ac:chgData name="Barfield, Lindsay" userId="51b792c5-af10-4b25-b5f4-5444a53306cb" providerId="ADAL" clId="{129F0F7C-94D4-4EFB-877C-7D402273ED6B}" dt="2023-12-20T19:37:19.687" v="3877" actId="478"/>
          <ac:spMkLst>
            <pc:docMk/>
            <pc:sldMk cId="4289120112" sldId="270"/>
            <ac:spMk id="14" creationId="{8047F596-891F-BE0F-B331-19D08F0A69C3}"/>
          </ac:spMkLst>
        </pc:spChg>
        <pc:spChg chg="add del mod">
          <ac:chgData name="Barfield, Lindsay" userId="51b792c5-af10-4b25-b5f4-5444a53306cb" providerId="ADAL" clId="{129F0F7C-94D4-4EFB-877C-7D402273ED6B}" dt="2023-12-20T19:37:19.687" v="3877" actId="478"/>
          <ac:spMkLst>
            <pc:docMk/>
            <pc:sldMk cId="4289120112" sldId="270"/>
            <ac:spMk id="16" creationId="{DF8DBFD0-55AE-E6B9-8900-6D2AC2AAF03E}"/>
          </ac:spMkLst>
        </pc:spChg>
        <pc:spChg chg="add mod">
          <ac:chgData name="Barfield, Lindsay" userId="51b792c5-af10-4b25-b5f4-5444a53306cb" providerId="ADAL" clId="{129F0F7C-94D4-4EFB-877C-7D402273ED6B}" dt="2023-12-20T19:22:08.834" v="3764" actId="1076"/>
          <ac:spMkLst>
            <pc:docMk/>
            <pc:sldMk cId="4289120112" sldId="270"/>
            <ac:spMk id="17" creationId="{65BDD8F5-DB82-DFF1-6D38-9EA9A37F914D}"/>
          </ac:spMkLst>
        </pc:spChg>
        <pc:spChg chg="add mod">
          <ac:chgData name="Barfield, Lindsay" userId="51b792c5-af10-4b25-b5f4-5444a53306cb" providerId="ADAL" clId="{129F0F7C-94D4-4EFB-877C-7D402273ED6B}" dt="2023-12-20T19:22:08.834" v="3764" actId="1076"/>
          <ac:spMkLst>
            <pc:docMk/>
            <pc:sldMk cId="4289120112" sldId="270"/>
            <ac:spMk id="20" creationId="{BE5C2695-A969-7DB9-AA81-67FFCCFAEDFB}"/>
          </ac:spMkLst>
        </pc:spChg>
        <pc:spChg chg="add mod">
          <ac:chgData name="Barfield, Lindsay" userId="51b792c5-af10-4b25-b5f4-5444a53306cb" providerId="ADAL" clId="{129F0F7C-94D4-4EFB-877C-7D402273ED6B}" dt="2023-12-20T19:37:28.894" v="3879" actId="1076"/>
          <ac:spMkLst>
            <pc:docMk/>
            <pc:sldMk cId="4289120112" sldId="270"/>
            <ac:spMk id="21" creationId="{3B67AEAB-3EE1-C5AB-EA22-433289DC3971}"/>
          </ac:spMkLst>
        </pc:spChg>
        <pc:spChg chg="add mod">
          <ac:chgData name="Barfield, Lindsay" userId="51b792c5-af10-4b25-b5f4-5444a53306cb" providerId="ADAL" clId="{129F0F7C-94D4-4EFB-877C-7D402273ED6B}" dt="2023-12-20T20:21:19.483" v="5534" actId="20577"/>
          <ac:spMkLst>
            <pc:docMk/>
            <pc:sldMk cId="4289120112" sldId="270"/>
            <ac:spMk id="24" creationId="{F2C5BA57-C1DA-9CE9-65BB-DB70DD09E608}"/>
          </ac:spMkLst>
        </pc:spChg>
        <pc:picChg chg="add mod">
          <ac:chgData name="Barfield, Lindsay" userId="51b792c5-af10-4b25-b5f4-5444a53306cb" providerId="ADAL" clId="{129F0F7C-94D4-4EFB-877C-7D402273ED6B}" dt="2023-12-20T19:22:08.834" v="3764" actId="1076"/>
          <ac:picMkLst>
            <pc:docMk/>
            <pc:sldMk cId="4289120112" sldId="270"/>
            <ac:picMk id="18" creationId="{4B24680F-D840-538F-A6C4-8729D130628C}"/>
          </ac:picMkLst>
        </pc:picChg>
        <pc:picChg chg="add mod">
          <ac:chgData name="Barfield, Lindsay" userId="51b792c5-af10-4b25-b5f4-5444a53306cb" providerId="ADAL" clId="{129F0F7C-94D4-4EFB-877C-7D402273ED6B}" dt="2023-12-20T19:22:08.834" v="3764" actId="1076"/>
          <ac:picMkLst>
            <pc:docMk/>
            <pc:sldMk cId="4289120112" sldId="270"/>
            <ac:picMk id="19" creationId="{DDB0951C-36D0-722C-A76E-79A4D5890691}"/>
          </ac:picMkLst>
        </pc:picChg>
      </pc:sldChg>
      <pc:sldChg chg="modSp mod">
        <pc:chgData name="Barfield, Lindsay" userId="51b792c5-af10-4b25-b5f4-5444a53306cb" providerId="ADAL" clId="{129F0F7C-94D4-4EFB-877C-7D402273ED6B}" dt="2023-12-20T14:17:19.529" v="224" actId="20577"/>
        <pc:sldMkLst>
          <pc:docMk/>
          <pc:sldMk cId="3414302943" sldId="272"/>
        </pc:sldMkLst>
        <pc:spChg chg="mod">
          <ac:chgData name="Barfield, Lindsay" userId="51b792c5-af10-4b25-b5f4-5444a53306cb" providerId="ADAL" clId="{129F0F7C-94D4-4EFB-877C-7D402273ED6B}" dt="2023-12-20T14:17:19.529" v="224" actId="20577"/>
          <ac:spMkLst>
            <pc:docMk/>
            <pc:sldMk cId="3414302943" sldId="272"/>
            <ac:spMk id="18" creationId="{8A582A9B-DFC2-B547-4558-FC67BC08C7CD}"/>
          </ac:spMkLst>
        </pc:spChg>
      </pc:sldChg>
      <pc:sldChg chg="modSp add mod">
        <pc:chgData name="Barfield, Lindsay" userId="51b792c5-af10-4b25-b5f4-5444a53306cb" providerId="ADAL" clId="{129F0F7C-94D4-4EFB-877C-7D402273ED6B}" dt="2024-01-02T16:32:38.885" v="8351" actId="20577"/>
        <pc:sldMkLst>
          <pc:docMk/>
          <pc:sldMk cId="465073072" sldId="282"/>
        </pc:sldMkLst>
        <pc:spChg chg="mod ord">
          <ac:chgData name="Barfield, Lindsay" userId="51b792c5-af10-4b25-b5f4-5444a53306cb" providerId="ADAL" clId="{129F0F7C-94D4-4EFB-877C-7D402273ED6B}" dt="2024-01-02T16:29:20.142" v="8202" actId="14100"/>
          <ac:spMkLst>
            <pc:docMk/>
            <pc:sldMk cId="465073072" sldId="282"/>
            <ac:spMk id="6" creationId="{95AD8892-52C6-9512-ADFA-B7ABBE8B041E}"/>
          </ac:spMkLst>
        </pc:spChg>
        <pc:spChg chg="mod ord">
          <ac:chgData name="Barfield, Lindsay" userId="51b792c5-af10-4b25-b5f4-5444a53306cb" providerId="ADAL" clId="{129F0F7C-94D4-4EFB-877C-7D402273ED6B}" dt="2024-01-02T16:29:16.961" v="8201" actId="14100"/>
          <ac:spMkLst>
            <pc:docMk/>
            <pc:sldMk cId="465073072" sldId="282"/>
            <ac:spMk id="7" creationId="{9A2CFA68-1504-3145-73AC-74F6DEA09B23}"/>
          </ac:spMkLst>
        </pc:spChg>
        <pc:spChg chg="mod ord">
          <ac:chgData name="Barfield, Lindsay" userId="51b792c5-af10-4b25-b5f4-5444a53306cb" providerId="ADAL" clId="{129F0F7C-94D4-4EFB-877C-7D402273ED6B}" dt="2024-01-02T16:29:00.741" v="8199" actId="14100"/>
          <ac:spMkLst>
            <pc:docMk/>
            <pc:sldMk cId="465073072" sldId="282"/>
            <ac:spMk id="8" creationId="{1399B422-7750-82F4-6B6C-27395ED59512}"/>
          </ac:spMkLst>
        </pc:spChg>
        <pc:spChg chg="mod ord">
          <ac:chgData name="Barfield, Lindsay" userId="51b792c5-af10-4b25-b5f4-5444a53306cb" providerId="ADAL" clId="{129F0F7C-94D4-4EFB-877C-7D402273ED6B}" dt="2024-01-02T16:28:39.858" v="8167" actId="14100"/>
          <ac:spMkLst>
            <pc:docMk/>
            <pc:sldMk cId="465073072" sldId="282"/>
            <ac:spMk id="9" creationId="{A94D35D9-1327-AA0B-50B9-7B1E79742398}"/>
          </ac:spMkLst>
        </pc:spChg>
        <pc:spChg chg="mod">
          <ac:chgData name="Barfield, Lindsay" userId="51b792c5-af10-4b25-b5f4-5444a53306cb" providerId="ADAL" clId="{129F0F7C-94D4-4EFB-877C-7D402273ED6B}" dt="2024-01-02T16:28:02.771" v="8149" actId="14100"/>
          <ac:spMkLst>
            <pc:docMk/>
            <pc:sldMk cId="465073072" sldId="282"/>
            <ac:spMk id="17" creationId="{F39BEB85-CF97-1A51-9414-2593152B907C}"/>
          </ac:spMkLst>
        </pc:spChg>
        <pc:spChg chg="mod">
          <ac:chgData name="Barfield, Lindsay" userId="51b792c5-af10-4b25-b5f4-5444a53306cb" providerId="ADAL" clId="{129F0F7C-94D4-4EFB-877C-7D402273ED6B}" dt="2024-01-02T16:30:43.572" v="8232" actId="20577"/>
          <ac:spMkLst>
            <pc:docMk/>
            <pc:sldMk cId="465073072" sldId="282"/>
            <ac:spMk id="21" creationId="{A77F6A86-E07D-E6C3-3AE2-CF47D20F695F}"/>
          </ac:spMkLst>
        </pc:spChg>
        <pc:spChg chg="mod">
          <ac:chgData name="Barfield, Lindsay" userId="51b792c5-af10-4b25-b5f4-5444a53306cb" providerId="ADAL" clId="{129F0F7C-94D4-4EFB-877C-7D402273ED6B}" dt="2024-01-02T16:31:52.605" v="8295" actId="20577"/>
          <ac:spMkLst>
            <pc:docMk/>
            <pc:sldMk cId="465073072" sldId="282"/>
            <ac:spMk id="22" creationId="{6314EBC2-3B82-7BDD-71CA-80D61E3855C9}"/>
          </ac:spMkLst>
        </pc:spChg>
        <pc:spChg chg="mod">
          <ac:chgData name="Barfield, Lindsay" userId="51b792c5-af10-4b25-b5f4-5444a53306cb" providerId="ADAL" clId="{129F0F7C-94D4-4EFB-877C-7D402273ED6B}" dt="2024-01-02T16:32:05.139" v="8309" actId="20577"/>
          <ac:spMkLst>
            <pc:docMk/>
            <pc:sldMk cId="465073072" sldId="282"/>
            <ac:spMk id="23" creationId="{B350844F-A3E0-FF85-3138-F23B3FB3B3EB}"/>
          </ac:spMkLst>
        </pc:spChg>
        <pc:spChg chg="mod">
          <ac:chgData name="Barfield, Lindsay" userId="51b792c5-af10-4b25-b5f4-5444a53306cb" providerId="ADAL" clId="{129F0F7C-94D4-4EFB-877C-7D402273ED6B}" dt="2024-01-02T16:32:18.809" v="8323" actId="20577"/>
          <ac:spMkLst>
            <pc:docMk/>
            <pc:sldMk cId="465073072" sldId="282"/>
            <ac:spMk id="24" creationId="{A1ED6553-9009-EC44-9544-68C40FACAB66}"/>
          </ac:spMkLst>
        </pc:spChg>
        <pc:spChg chg="mod">
          <ac:chgData name="Barfield, Lindsay" userId="51b792c5-af10-4b25-b5f4-5444a53306cb" providerId="ADAL" clId="{129F0F7C-94D4-4EFB-877C-7D402273ED6B}" dt="2024-01-02T16:32:38.885" v="8351" actId="20577"/>
          <ac:spMkLst>
            <pc:docMk/>
            <pc:sldMk cId="465073072" sldId="282"/>
            <ac:spMk id="25" creationId="{1F5E16D7-7BA0-FDB3-E9ED-6931E0DE6D63}"/>
          </ac:spMkLst>
        </pc:spChg>
      </pc:sldChg>
      <pc:sldChg chg="del ord">
        <pc:chgData name="Barfield, Lindsay" userId="51b792c5-af10-4b25-b5f4-5444a53306cb" providerId="ADAL" clId="{129F0F7C-94D4-4EFB-877C-7D402273ED6B}" dt="2023-12-20T17:58:18.254" v="3010" actId="47"/>
        <pc:sldMkLst>
          <pc:docMk/>
          <pc:sldMk cId="2143791335" sldId="283"/>
        </pc:sldMkLst>
      </pc:sldChg>
      <pc:sldChg chg="addSp delSp modSp mod">
        <pc:chgData name="Barfield, Lindsay" userId="51b792c5-af10-4b25-b5f4-5444a53306cb" providerId="ADAL" clId="{129F0F7C-94D4-4EFB-877C-7D402273ED6B}" dt="2023-12-20T17:41:16.001" v="2810" actId="20577"/>
        <pc:sldMkLst>
          <pc:docMk/>
          <pc:sldMk cId="3912964229" sldId="289"/>
        </pc:sldMkLst>
        <pc:spChg chg="mod">
          <ac:chgData name="Barfield, Lindsay" userId="51b792c5-af10-4b25-b5f4-5444a53306cb" providerId="ADAL" clId="{129F0F7C-94D4-4EFB-877C-7D402273ED6B}" dt="2023-12-20T15:06:22.733" v="787" actId="20577"/>
          <ac:spMkLst>
            <pc:docMk/>
            <pc:sldMk cId="3912964229" sldId="289"/>
            <ac:spMk id="8" creationId="{D9E7B687-D267-FD82-440F-360E8832B315}"/>
          </ac:spMkLst>
        </pc:spChg>
        <pc:spChg chg="mod">
          <ac:chgData name="Barfield, Lindsay" userId="51b792c5-af10-4b25-b5f4-5444a53306cb" providerId="ADAL" clId="{129F0F7C-94D4-4EFB-877C-7D402273ED6B}" dt="2023-12-20T17:41:16.001" v="2810" actId="20577"/>
          <ac:spMkLst>
            <pc:docMk/>
            <pc:sldMk cId="3912964229" sldId="289"/>
            <ac:spMk id="11" creationId="{5B0D4032-F319-9A9F-86BD-B9054717FC82}"/>
          </ac:spMkLst>
        </pc:spChg>
        <pc:spChg chg="del">
          <ac:chgData name="Barfield, Lindsay" userId="51b792c5-af10-4b25-b5f4-5444a53306cb" providerId="ADAL" clId="{129F0F7C-94D4-4EFB-877C-7D402273ED6B}" dt="2023-12-20T15:35:03.653" v="1396" actId="478"/>
          <ac:spMkLst>
            <pc:docMk/>
            <pc:sldMk cId="3912964229" sldId="289"/>
            <ac:spMk id="13" creationId="{D5A64DE2-36E0-C69A-A508-CA977E54872C}"/>
          </ac:spMkLst>
        </pc:spChg>
        <pc:spChg chg="del">
          <ac:chgData name="Barfield, Lindsay" userId="51b792c5-af10-4b25-b5f4-5444a53306cb" providerId="ADAL" clId="{129F0F7C-94D4-4EFB-877C-7D402273ED6B}" dt="2023-12-20T15:35:03.653" v="1396" actId="478"/>
          <ac:spMkLst>
            <pc:docMk/>
            <pc:sldMk cId="3912964229" sldId="289"/>
            <ac:spMk id="14" creationId="{6B136D4B-6887-D136-5DEA-943D4A004B14}"/>
          </ac:spMkLst>
        </pc:spChg>
        <pc:spChg chg="del">
          <ac:chgData name="Barfield, Lindsay" userId="51b792c5-af10-4b25-b5f4-5444a53306cb" providerId="ADAL" clId="{129F0F7C-94D4-4EFB-877C-7D402273ED6B}" dt="2023-12-20T15:35:03.653" v="1396" actId="478"/>
          <ac:spMkLst>
            <pc:docMk/>
            <pc:sldMk cId="3912964229" sldId="289"/>
            <ac:spMk id="15" creationId="{5EB3E185-753F-7AA0-877D-BCF7A00714D7}"/>
          </ac:spMkLst>
        </pc:spChg>
        <pc:spChg chg="del">
          <ac:chgData name="Barfield, Lindsay" userId="51b792c5-af10-4b25-b5f4-5444a53306cb" providerId="ADAL" clId="{129F0F7C-94D4-4EFB-877C-7D402273ED6B}" dt="2023-12-20T15:35:03.653" v="1396" actId="478"/>
          <ac:spMkLst>
            <pc:docMk/>
            <pc:sldMk cId="3912964229" sldId="289"/>
            <ac:spMk id="20" creationId="{37F8E898-C237-30ED-D714-E341EACFAB1C}"/>
          </ac:spMkLst>
        </pc:spChg>
        <pc:spChg chg="del">
          <ac:chgData name="Barfield, Lindsay" userId="51b792c5-af10-4b25-b5f4-5444a53306cb" providerId="ADAL" clId="{129F0F7C-94D4-4EFB-877C-7D402273ED6B}" dt="2023-12-20T15:35:03.653" v="1396" actId="478"/>
          <ac:spMkLst>
            <pc:docMk/>
            <pc:sldMk cId="3912964229" sldId="289"/>
            <ac:spMk id="24" creationId="{FD6892CF-D6C1-392E-2DBC-C36CAFF77B1B}"/>
          </ac:spMkLst>
        </pc:spChg>
        <pc:spChg chg="del">
          <ac:chgData name="Barfield, Lindsay" userId="51b792c5-af10-4b25-b5f4-5444a53306cb" providerId="ADAL" clId="{129F0F7C-94D4-4EFB-877C-7D402273ED6B}" dt="2023-12-20T15:35:03.653" v="1396" actId="478"/>
          <ac:spMkLst>
            <pc:docMk/>
            <pc:sldMk cId="3912964229" sldId="289"/>
            <ac:spMk id="27" creationId="{1943AE97-6E05-BA66-70FA-ACAD945F03BC}"/>
          </ac:spMkLst>
        </pc:spChg>
        <pc:spChg chg="add mod">
          <ac:chgData name="Barfield, Lindsay" userId="51b792c5-af10-4b25-b5f4-5444a53306cb" providerId="ADAL" clId="{129F0F7C-94D4-4EFB-877C-7D402273ED6B}" dt="2023-12-20T15:35:17.614" v="1398" actId="1076"/>
          <ac:spMkLst>
            <pc:docMk/>
            <pc:sldMk cId="3912964229" sldId="289"/>
            <ac:spMk id="28" creationId="{24B244C7-96E9-B1B8-A394-B6440F585E64}"/>
          </ac:spMkLst>
        </pc:spChg>
        <pc:spChg chg="add mod">
          <ac:chgData name="Barfield, Lindsay" userId="51b792c5-af10-4b25-b5f4-5444a53306cb" providerId="ADAL" clId="{129F0F7C-94D4-4EFB-877C-7D402273ED6B}" dt="2023-12-20T15:35:17.614" v="1398" actId="1076"/>
          <ac:spMkLst>
            <pc:docMk/>
            <pc:sldMk cId="3912964229" sldId="289"/>
            <ac:spMk id="29" creationId="{EBC19167-FCF6-010B-358D-9A18ABB32C23}"/>
          </ac:spMkLst>
        </pc:spChg>
        <pc:spChg chg="add mod">
          <ac:chgData name="Barfield, Lindsay" userId="51b792c5-af10-4b25-b5f4-5444a53306cb" providerId="ADAL" clId="{129F0F7C-94D4-4EFB-877C-7D402273ED6B}" dt="2023-12-20T15:35:17.614" v="1398" actId="1076"/>
          <ac:spMkLst>
            <pc:docMk/>
            <pc:sldMk cId="3912964229" sldId="289"/>
            <ac:spMk id="30" creationId="{CAAE1FAB-E149-4281-0CB6-3E16F2CB14B1}"/>
          </ac:spMkLst>
        </pc:spChg>
        <pc:spChg chg="add mod">
          <ac:chgData name="Barfield, Lindsay" userId="51b792c5-af10-4b25-b5f4-5444a53306cb" providerId="ADAL" clId="{129F0F7C-94D4-4EFB-877C-7D402273ED6B}" dt="2023-12-20T15:35:17.614" v="1398" actId="1076"/>
          <ac:spMkLst>
            <pc:docMk/>
            <pc:sldMk cId="3912964229" sldId="289"/>
            <ac:spMk id="31" creationId="{C47EC327-99CA-2125-11CF-63F93DCCCD5D}"/>
          </ac:spMkLst>
        </pc:spChg>
        <pc:spChg chg="add mod">
          <ac:chgData name="Barfield, Lindsay" userId="51b792c5-af10-4b25-b5f4-5444a53306cb" providerId="ADAL" clId="{129F0F7C-94D4-4EFB-877C-7D402273ED6B}" dt="2023-12-20T15:35:17.614" v="1398" actId="1076"/>
          <ac:spMkLst>
            <pc:docMk/>
            <pc:sldMk cId="3912964229" sldId="289"/>
            <ac:spMk id="32" creationId="{EF99D0B6-38B3-017A-504A-5B01F3371C28}"/>
          </ac:spMkLst>
        </pc:spChg>
        <pc:spChg chg="add mod">
          <ac:chgData name="Barfield, Lindsay" userId="51b792c5-af10-4b25-b5f4-5444a53306cb" providerId="ADAL" clId="{129F0F7C-94D4-4EFB-877C-7D402273ED6B}" dt="2023-12-20T15:35:17.614" v="1398" actId="1076"/>
          <ac:spMkLst>
            <pc:docMk/>
            <pc:sldMk cId="3912964229" sldId="289"/>
            <ac:spMk id="35" creationId="{7E81E3D1-95B0-7372-A2F8-262E253FC647}"/>
          </ac:spMkLst>
        </pc:spChg>
        <pc:picChg chg="del">
          <ac:chgData name="Barfield, Lindsay" userId="51b792c5-af10-4b25-b5f4-5444a53306cb" providerId="ADAL" clId="{129F0F7C-94D4-4EFB-877C-7D402273ED6B}" dt="2023-12-20T15:35:03.653" v="1396" actId="478"/>
          <ac:picMkLst>
            <pc:docMk/>
            <pc:sldMk cId="3912964229" sldId="289"/>
            <ac:picMk id="25" creationId="{758C439C-3BB1-04AA-9505-455BACEA9831}"/>
          </ac:picMkLst>
        </pc:picChg>
        <pc:picChg chg="del">
          <ac:chgData name="Barfield, Lindsay" userId="51b792c5-af10-4b25-b5f4-5444a53306cb" providerId="ADAL" clId="{129F0F7C-94D4-4EFB-877C-7D402273ED6B}" dt="2023-12-20T15:35:03.653" v="1396" actId="478"/>
          <ac:picMkLst>
            <pc:docMk/>
            <pc:sldMk cId="3912964229" sldId="289"/>
            <ac:picMk id="26" creationId="{05D6B96F-1824-52E3-86C1-6FDF5BCE28CD}"/>
          </ac:picMkLst>
        </pc:picChg>
        <pc:picChg chg="add mod">
          <ac:chgData name="Barfield, Lindsay" userId="51b792c5-af10-4b25-b5f4-5444a53306cb" providerId="ADAL" clId="{129F0F7C-94D4-4EFB-877C-7D402273ED6B}" dt="2023-12-20T15:35:17.614" v="1398" actId="1076"/>
          <ac:picMkLst>
            <pc:docMk/>
            <pc:sldMk cId="3912964229" sldId="289"/>
            <ac:picMk id="33" creationId="{D70CCE8B-2070-B1AA-9F0A-4A76BCF5D890}"/>
          </ac:picMkLst>
        </pc:picChg>
        <pc:picChg chg="add mod">
          <ac:chgData name="Barfield, Lindsay" userId="51b792c5-af10-4b25-b5f4-5444a53306cb" providerId="ADAL" clId="{129F0F7C-94D4-4EFB-877C-7D402273ED6B}" dt="2023-12-20T15:35:17.614" v="1398" actId="1076"/>
          <ac:picMkLst>
            <pc:docMk/>
            <pc:sldMk cId="3912964229" sldId="289"/>
            <ac:picMk id="34" creationId="{5437209A-D30D-D24A-0CBC-0683DC642F68}"/>
          </ac:picMkLst>
        </pc:picChg>
      </pc:sldChg>
      <pc:sldChg chg="modNotesTx">
        <pc:chgData name="Barfield, Lindsay" userId="51b792c5-af10-4b25-b5f4-5444a53306cb" providerId="ADAL" clId="{129F0F7C-94D4-4EFB-877C-7D402273ED6B}" dt="2023-12-20T20:38:01.494" v="6977" actId="20577"/>
        <pc:sldMkLst>
          <pc:docMk/>
          <pc:sldMk cId="1770983881" sldId="296"/>
        </pc:sldMkLst>
      </pc:sldChg>
      <pc:sldChg chg="modSp add mod modNotesTx">
        <pc:chgData name="Barfield, Lindsay" userId="51b792c5-af10-4b25-b5f4-5444a53306cb" providerId="ADAL" clId="{129F0F7C-94D4-4EFB-877C-7D402273ED6B}" dt="2023-12-20T20:37:12.475" v="6851" actId="20577"/>
        <pc:sldMkLst>
          <pc:docMk/>
          <pc:sldMk cId="1569527778" sldId="312"/>
        </pc:sldMkLst>
        <pc:graphicFrameChg chg="modGraphic">
          <ac:chgData name="Barfield, Lindsay" userId="51b792c5-af10-4b25-b5f4-5444a53306cb" providerId="ADAL" clId="{129F0F7C-94D4-4EFB-877C-7D402273ED6B}" dt="2023-12-20T20:10:05.405" v="4813" actId="20577"/>
          <ac:graphicFrameMkLst>
            <pc:docMk/>
            <pc:sldMk cId="1569527778" sldId="312"/>
            <ac:graphicFrameMk id="18" creationId="{4FF66F1B-79F6-2EE7-F0EC-B1745F2DBCBA}"/>
          </ac:graphicFrameMkLst>
        </pc:graphicFrameChg>
      </pc:sldChg>
      <pc:sldChg chg="modSp mod">
        <pc:chgData name="Barfield, Lindsay" userId="51b792c5-af10-4b25-b5f4-5444a53306cb" providerId="ADAL" clId="{129F0F7C-94D4-4EFB-877C-7D402273ED6B}" dt="2023-12-20T19:35:50.878" v="3779" actId="255"/>
        <pc:sldMkLst>
          <pc:docMk/>
          <pc:sldMk cId="2507514452" sldId="328"/>
        </pc:sldMkLst>
        <pc:graphicFrameChg chg="mod modGraphic">
          <ac:chgData name="Barfield, Lindsay" userId="51b792c5-af10-4b25-b5f4-5444a53306cb" providerId="ADAL" clId="{129F0F7C-94D4-4EFB-877C-7D402273ED6B}" dt="2023-12-20T19:35:50.878" v="3779" actId="255"/>
          <ac:graphicFrameMkLst>
            <pc:docMk/>
            <pc:sldMk cId="2507514452" sldId="328"/>
            <ac:graphicFrameMk id="13" creationId="{D33F7B74-9DD5-139D-2848-5D9E8590BBF5}"/>
          </ac:graphicFrameMkLst>
        </pc:graphicFrameChg>
      </pc:sldChg>
      <pc:sldChg chg="del">
        <pc:chgData name="Barfield, Lindsay" userId="51b792c5-af10-4b25-b5f4-5444a53306cb" providerId="ADAL" clId="{129F0F7C-94D4-4EFB-877C-7D402273ED6B}" dt="2023-12-20T17:53:53.170" v="2986" actId="47"/>
        <pc:sldMkLst>
          <pc:docMk/>
          <pc:sldMk cId="2984611793" sldId="329"/>
        </pc:sldMkLst>
      </pc:sldChg>
      <pc:sldChg chg="addSp delSp modSp mod">
        <pc:chgData name="Barfield, Lindsay" userId="51b792c5-af10-4b25-b5f4-5444a53306cb" providerId="ADAL" clId="{129F0F7C-94D4-4EFB-877C-7D402273ED6B}" dt="2023-12-20T19:20:10.708" v="3537" actId="20577"/>
        <pc:sldMkLst>
          <pc:docMk/>
          <pc:sldMk cId="1169780898" sldId="330"/>
        </pc:sldMkLst>
        <pc:spChg chg="del">
          <ac:chgData name="Barfield, Lindsay" userId="51b792c5-af10-4b25-b5f4-5444a53306cb" providerId="ADAL" clId="{129F0F7C-94D4-4EFB-877C-7D402273ED6B}" dt="2023-12-20T14:17:47.231" v="225" actId="478"/>
          <ac:spMkLst>
            <pc:docMk/>
            <pc:sldMk cId="1169780898" sldId="330"/>
            <ac:spMk id="11" creationId="{9FE56497-AA8E-1501-64A8-CF69ACBBAD7A}"/>
          </ac:spMkLst>
        </pc:spChg>
        <pc:spChg chg="mod">
          <ac:chgData name="Barfield, Lindsay" userId="51b792c5-af10-4b25-b5f4-5444a53306cb" providerId="ADAL" clId="{129F0F7C-94D4-4EFB-877C-7D402273ED6B}" dt="2023-12-20T17:37:00.880" v="2621" actId="1076"/>
          <ac:spMkLst>
            <pc:docMk/>
            <pc:sldMk cId="1169780898" sldId="330"/>
            <ac:spMk id="13" creationId="{3ECEC7B0-70A2-5A62-81F2-8828E5FDD2C4}"/>
          </ac:spMkLst>
        </pc:spChg>
        <pc:spChg chg="mod">
          <ac:chgData name="Barfield, Lindsay" userId="51b792c5-af10-4b25-b5f4-5444a53306cb" providerId="ADAL" clId="{129F0F7C-94D4-4EFB-877C-7D402273ED6B}" dt="2023-12-20T17:37:09.525" v="2624" actId="1035"/>
          <ac:spMkLst>
            <pc:docMk/>
            <pc:sldMk cId="1169780898" sldId="330"/>
            <ac:spMk id="14" creationId="{6F712873-19C6-25D7-2B85-082FFD8D2705}"/>
          </ac:spMkLst>
        </pc:spChg>
        <pc:spChg chg="del mod">
          <ac:chgData name="Barfield, Lindsay" userId="51b792c5-af10-4b25-b5f4-5444a53306cb" providerId="ADAL" clId="{129F0F7C-94D4-4EFB-877C-7D402273ED6B}" dt="2023-12-20T19:19:44.912" v="3529" actId="478"/>
          <ac:spMkLst>
            <pc:docMk/>
            <pc:sldMk cId="1169780898" sldId="330"/>
            <ac:spMk id="15" creationId="{AA6226EB-31F1-37C0-1780-45AC0B3D1A13}"/>
          </ac:spMkLst>
        </pc:spChg>
        <pc:spChg chg="del mod">
          <ac:chgData name="Barfield, Lindsay" userId="51b792c5-af10-4b25-b5f4-5444a53306cb" providerId="ADAL" clId="{129F0F7C-94D4-4EFB-877C-7D402273ED6B}" dt="2023-12-20T19:19:44.912" v="3529" actId="478"/>
          <ac:spMkLst>
            <pc:docMk/>
            <pc:sldMk cId="1169780898" sldId="330"/>
            <ac:spMk id="19" creationId="{0760C786-E3E5-1327-0E4A-B0A1E5DB974B}"/>
          </ac:spMkLst>
        </pc:spChg>
        <pc:spChg chg="add mod">
          <ac:chgData name="Barfield, Lindsay" userId="51b792c5-af10-4b25-b5f4-5444a53306cb" providerId="ADAL" clId="{129F0F7C-94D4-4EFB-877C-7D402273ED6B}" dt="2023-12-20T17:38:01.166" v="2641" actId="14100"/>
          <ac:spMkLst>
            <pc:docMk/>
            <pc:sldMk cId="1169780898" sldId="330"/>
            <ac:spMk id="21" creationId="{20B73A3B-EE86-7743-E6BB-9E682E1E3532}"/>
          </ac:spMkLst>
        </pc:spChg>
        <pc:spChg chg="mod">
          <ac:chgData name="Barfield, Lindsay" userId="51b792c5-af10-4b25-b5f4-5444a53306cb" providerId="ADAL" clId="{129F0F7C-94D4-4EFB-877C-7D402273ED6B}" dt="2023-12-20T17:38:29.833" v="2649" actId="1076"/>
          <ac:spMkLst>
            <pc:docMk/>
            <pc:sldMk cId="1169780898" sldId="330"/>
            <ac:spMk id="24" creationId="{B408144F-9A9D-5BB8-62C9-0C2275E89480}"/>
          </ac:spMkLst>
        </pc:spChg>
        <pc:spChg chg="add mod">
          <ac:chgData name="Barfield, Lindsay" userId="51b792c5-af10-4b25-b5f4-5444a53306cb" providerId="ADAL" clId="{129F0F7C-94D4-4EFB-877C-7D402273ED6B}" dt="2023-12-20T19:19:46.127" v="3530"/>
          <ac:spMkLst>
            <pc:docMk/>
            <pc:sldMk cId="1169780898" sldId="330"/>
            <ac:spMk id="27" creationId="{36097D1B-69DB-E720-36DC-E29DA6ED5BFB}"/>
          </ac:spMkLst>
        </pc:spChg>
        <pc:spChg chg="add mod">
          <ac:chgData name="Barfield, Lindsay" userId="51b792c5-af10-4b25-b5f4-5444a53306cb" providerId="ADAL" clId="{129F0F7C-94D4-4EFB-877C-7D402273ED6B}" dt="2023-12-20T19:19:46.127" v="3530"/>
          <ac:spMkLst>
            <pc:docMk/>
            <pc:sldMk cId="1169780898" sldId="330"/>
            <ac:spMk id="28" creationId="{BB6F1736-9134-426A-2057-1E1D2FB7A001}"/>
          </ac:spMkLst>
        </pc:spChg>
        <pc:grpChg chg="mod">
          <ac:chgData name="Barfield, Lindsay" userId="51b792c5-af10-4b25-b5f4-5444a53306cb" providerId="ADAL" clId="{129F0F7C-94D4-4EFB-877C-7D402273ED6B}" dt="2023-12-20T17:38:46.283" v="2651" actId="14100"/>
          <ac:grpSpMkLst>
            <pc:docMk/>
            <pc:sldMk cId="1169780898" sldId="330"/>
            <ac:grpSpMk id="30" creationId="{0D30AA99-9DD9-60F6-7E3F-DF086CE69A1D}"/>
          </ac:grpSpMkLst>
        </pc:grpChg>
        <pc:graphicFrameChg chg="add mod modGraphic">
          <ac:chgData name="Barfield, Lindsay" userId="51b792c5-af10-4b25-b5f4-5444a53306cb" providerId="ADAL" clId="{129F0F7C-94D4-4EFB-877C-7D402273ED6B}" dt="2023-12-20T17:39:06.808" v="2654" actId="14100"/>
          <ac:graphicFrameMkLst>
            <pc:docMk/>
            <pc:sldMk cId="1169780898" sldId="330"/>
            <ac:graphicFrameMk id="18" creationId="{E92DF3C7-0E63-959C-B7C7-7621FD81C630}"/>
          </ac:graphicFrameMkLst>
        </pc:graphicFrameChg>
        <pc:graphicFrameChg chg="del mod modGraphic">
          <ac:chgData name="Barfield, Lindsay" userId="51b792c5-af10-4b25-b5f4-5444a53306cb" providerId="ADAL" clId="{129F0F7C-94D4-4EFB-877C-7D402273ED6B}" dt="2023-12-20T17:37:36.202" v="2633" actId="478"/>
          <ac:graphicFrameMkLst>
            <pc:docMk/>
            <pc:sldMk cId="1169780898" sldId="330"/>
            <ac:graphicFrameMk id="23" creationId="{34523D5A-77C3-F36A-414C-29B74A698B20}"/>
          </ac:graphicFrameMkLst>
        </pc:graphicFrameChg>
        <pc:graphicFrameChg chg="add mod modGraphic">
          <ac:chgData name="Barfield, Lindsay" userId="51b792c5-af10-4b25-b5f4-5444a53306cb" providerId="ADAL" clId="{129F0F7C-94D4-4EFB-877C-7D402273ED6B}" dt="2023-12-20T17:38:18.724" v="2648" actId="14100"/>
          <ac:graphicFrameMkLst>
            <pc:docMk/>
            <pc:sldMk cId="1169780898" sldId="330"/>
            <ac:graphicFrameMk id="25" creationId="{3B4787E1-6177-01B4-2D26-E75E95DE023A}"/>
          </ac:graphicFrameMkLst>
        </pc:graphicFrameChg>
        <pc:graphicFrameChg chg="add mod modGraphic">
          <ac:chgData name="Barfield, Lindsay" userId="51b792c5-af10-4b25-b5f4-5444a53306cb" providerId="ADAL" clId="{129F0F7C-94D4-4EFB-877C-7D402273ED6B}" dt="2023-12-20T19:20:10.708" v="3537" actId="20577"/>
          <ac:graphicFrameMkLst>
            <pc:docMk/>
            <pc:sldMk cId="1169780898" sldId="330"/>
            <ac:graphicFrameMk id="38" creationId="{F4942F3D-9B1D-06C8-0879-2EB1CE13BA3B}"/>
          </ac:graphicFrameMkLst>
        </pc:graphicFrameChg>
        <pc:picChg chg="del mod">
          <ac:chgData name="Barfield, Lindsay" userId="51b792c5-af10-4b25-b5f4-5444a53306cb" providerId="ADAL" clId="{129F0F7C-94D4-4EFB-877C-7D402273ED6B}" dt="2023-12-20T19:19:44.912" v="3529" actId="478"/>
          <ac:picMkLst>
            <pc:docMk/>
            <pc:sldMk cId="1169780898" sldId="330"/>
            <ac:picMk id="16" creationId="{18EB37D3-1FB6-0D6E-B095-ECF241EDD1B0}"/>
          </ac:picMkLst>
        </pc:picChg>
        <pc:picChg chg="del mod">
          <ac:chgData name="Barfield, Lindsay" userId="51b792c5-af10-4b25-b5f4-5444a53306cb" providerId="ADAL" clId="{129F0F7C-94D4-4EFB-877C-7D402273ED6B}" dt="2023-12-20T19:19:44.912" v="3529" actId="478"/>
          <ac:picMkLst>
            <pc:docMk/>
            <pc:sldMk cId="1169780898" sldId="330"/>
            <ac:picMk id="17" creationId="{6A1A6887-1BA2-B131-A708-0621F0B3DAF7}"/>
          </ac:picMkLst>
        </pc:picChg>
        <pc:picChg chg="mod">
          <ac:chgData name="Barfield, Lindsay" userId="51b792c5-af10-4b25-b5f4-5444a53306cb" providerId="ADAL" clId="{129F0F7C-94D4-4EFB-877C-7D402273ED6B}" dt="2023-12-20T17:34:00.918" v="2607" actId="1076"/>
          <ac:picMkLst>
            <pc:docMk/>
            <pc:sldMk cId="1169780898" sldId="330"/>
            <ac:picMk id="29" creationId="{428E8F4F-CD37-104C-3932-A2E32A1F65FD}"/>
          </ac:picMkLst>
        </pc:picChg>
        <pc:picChg chg="mod">
          <ac:chgData name="Barfield, Lindsay" userId="51b792c5-af10-4b25-b5f4-5444a53306cb" providerId="ADAL" clId="{129F0F7C-94D4-4EFB-877C-7D402273ED6B}" dt="2023-12-20T17:38:56.084" v="2652" actId="1076"/>
          <ac:picMkLst>
            <pc:docMk/>
            <pc:sldMk cId="1169780898" sldId="330"/>
            <ac:picMk id="34" creationId="{F195B7FB-5B76-F209-52AC-D06453B5D7E0}"/>
          </ac:picMkLst>
        </pc:picChg>
        <pc:picChg chg="mod">
          <ac:chgData name="Barfield, Lindsay" userId="51b792c5-af10-4b25-b5f4-5444a53306cb" providerId="ADAL" clId="{129F0F7C-94D4-4EFB-877C-7D402273ED6B}" dt="2023-12-20T17:39:00.632" v="2653" actId="1076"/>
          <ac:picMkLst>
            <pc:docMk/>
            <pc:sldMk cId="1169780898" sldId="330"/>
            <ac:picMk id="35" creationId="{BC73C3CA-36F6-D0A5-9F16-5758B327DE9F}"/>
          </ac:picMkLst>
        </pc:picChg>
        <pc:picChg chg="add mod">
          <ac:chgData name="Barfield, Lindsay" userId="51b792c5-af10-4b25-b5f4-5444a53306cb" providerId="ADAL" clId="{129F0F7C-94D4-4EFB-877C-7D402273ED6B}" dt="2023-12-20T19:19:46.127" v="3530"/>
          <ac:picMkLst>
            <pc:docMk/>
            <pc:sldMk cId="1169780898" sldId="330"/>
            <ac:picMk id="37" creationId="{70E1422D-562F-EA6E-BE9C-74422F219633}"/>
          </ac:picMkLst>
        </pc:picChg>
        <pc:picChg chg="add mod">
          <ac:chgData name="Barfield, Lindsay" userId="51b792c5-af10-4b25-b5f4-5444a53306cb" providerId="ADAL" clId="{129F0F7C-94D4-4EFB-877C-7D402273ED6B}" dt="2023-12-20T19:19:46.127" v="3530"/>
          <ac:picMkLst>
            <pc:docMk/>
            <pc:sldMk cId="1169780898" sldId="330"/>
            <ac:picMk id="39" creationId="{B6A6D658-D03D-FC8C-1F10-73ADC6F7AD4E}"/>
          </ac:picMkLst>
        </pc:picChg>
      </pc:sldChg>
      <pc:sldChg chg="delSp del mod">
        <pc:chgData name="Barfield, Lindsay" userId="51b792c5-af10-4b25-b5f4-5444a53306cb" providerId="ADAL" clId="{129F0F7C-94D4-4EFB-877C-7D402273ED6B}" dt="2023-12-20T20:08:21.056" v="4755" actId="47"/>
        <pc:sldMkLst>
          <pc:docMk/>
          <pc:sldMk cId="3315555657" sldId="331"/>
        </pc:sldMkLst>
        <pc:picChg chg="del">
          <ac:chgData name="Barfield, Lindsay" userId="51b792c5-af10-4b25-b5f4-5444a53306cb" providerId="ADAL" clId="{129F0F7C-94D4-4EFB-877C-7D402273ED6B}" dt="2023-12-20T18:11:32.880" v="3494" actId="478"/>
          <ac:picMkLst>
            <pc:docMk/>
            <pc:sldMk cId="3315555657" sldId="331"/>
            <ac:picMk id="8" creationId="{94E61EA3-5B16-6E39-10B5-A62268414AAA}"/>
          </ac:picMkLst>
        </pc:picChg>
      </pc:sldChg>
      <pc:sldChg chg="modNotesTx">
        <pc:chgData name="Barfield, Lindsay" userId="51b792c5-af10-4b25-b5f4-5444a53306cb" providerId="ADAL" clId="{129F0F7C-94D4-4EFB-877C-7D402273ED6B}" dt="2023-12-20T20:41:41.682" v="7850" actId="5793"/>
        <pc:sldMkLst>
          <pc:docMk/>
          <pc:sldMk cId="940340739" sldId="332"/>
        </pc:sldMkLst>
      </pc:sldChg>
      <pc:sldChg chg="addSp delSp modSp add del mod ord">
        <pc:chgData name="Barfield, Lindsay" userId="51b792c5-af10-4b25-b5f4-5444a53306cb" providerId="ADAL" clId="{129F0F7C-94D4-4EFB-877C-7D402273ED6B}" dt="2023-12-20T17:51:27.431" v="2939" actId="47"/>
        <pc:sldMkLst>
          <pc:docMk/>
          <pc:sldMk cId="1709912571" sldId="333"/>
        </pc:sldMkLst>
        <pc:spChg chg="add del mod">
          <ac:chgData name="Barfield, Lindsay" userId="51b792c5-af10-4b25-b5f4-5444a53306cb" providerId="ADAL" clId="{129F0F7C-94D4-4EFB-877C-7D402273ED6B}" dt="2023-12-20T15:26:23.126" v="1075" actId="767"/>
          <ac:spMkLst>
            <pc:docMk/>
            <pc:sldMk cId="1709912571" sldId="333"/>
            <ac:spMk id="4" creationId="{8D588129-A5EF-5A22-52BE-EF95BCCADED7}"/>
          </ac:spMkLst>
        </pc:spChg>
        <pc:spChg chg="add del mod">
          <ac:chgData name="Barfield, Lindsay" userId="51b792c5-af10-4b25-b5f4-5444a53306cb" providerId="ADAL" clId="{129F0F7C-94D4-4EFB-877C-7D402273ED6B}" dt="2023-12-20T15:29:10.438" v="1276" actId="478"/>
          <ac:spMkLst>
            <pc:docMk/>
            <pc:sldMk cId="1709912571" sldId="333"/>
            <ac:spMk id="7" creationId="{D6387B35-6474-2A4F-D104-A0E3C4E78699}"/>
          </ac:spMkLst>
        </pc:spChg>
        <pc:spChg chg="del">
          <ac:chgData name="Barfield, Lindsay" userId="51b792c5-af10-4b25-b5f4-5444a53306cb" providerId="ADAL" clId="{129F0F7C-94D4-4EFB-877C-7D402273ED6B}" dt="2023-12-20T15:10:40.254" v="869" actId="478"/>
          <ac:spMkLst>
            <pc:docMk/>
            <pc:sldMk cId="1709912571" sldId="333"/>
            <ac:spMk id="52" creationId="{C639F81F-DACE-CFC1-55FB-BAE2E514D5BA}"/>
          </ac:spMkLst>
        </pc:spChg>
        <pc:spChg chg="del">
          <ac:chgData name="Barfield, Lindsay" userId="51b792c5-af10-4b25-b5f4-5444a53306cb" providerId="ADAL" clId="{129F0F7C-94D4-4EFB-877C-7D402273ED6B}" dt="2023-12-20T15:10:40.254" v="869" actId="478"/>
          <ac:spMkLst>
            <pc:docMk/>
            <pc:sldMk cId="1709912571" sldId="333"/>
            <ac:spMk id="65" creationId="{3FEA601F-ACC0-781B-6A19-B5CE8F313041}"/>
          </ac:spMkLst>
        </pc:spChg>
        <pc:spChg chg="del">
          <ac:chgData name="Barfield, Lindsay" userId="51b792c5-af10-4b25-b5f4-5444a53306cb" providerId="ADAL" clId="{129F0F7C-94D4-4EFB-877C-7D402273ED6B}" dt="2023-12-20T15:10:31.789" v="868" actId="478"/>
          <ac:spMkLst>
            <pc:docMk/>
            <pc:sldMk cId="1709912571" sldId="333"/>
            <ac:spMk id="66" creationId="{8301A7CE-0C82-46B4-758C-8EC9AFDB3E5B}"/>
          </ac:spMkLst>
        </pc:spChg>
        <pc:spChg chg="del">
          <ac:chgData name="Barfield, Lindsay" userId="51b792c5-af10-4b25-b5f4-5444a53306cb" providerId="ADAL" clId="{129F0F7C-94D4-4EFB-877C-7D402273ED6B}" dt="2023-12-20T15:10:31.789" v="868" actId="478"/>
          <ac:spMkLst>
            <pc:docMk/>
            <pc:sldMk cId="1709912571" sldId="333"/>
            <ac:spMk id="67" creationId="{875F909D-285C-68C2-E1FB-D65B743845B9}"/>
          </ac:spMkLst>
        </pc:spChg>
        <pc:spChg chg="del">
          <ac:chgData name="Barfield, Lindsay" userId="51b792c5-af10-4b25-b5f4-5444a53306cb" providerId="ADAL" clId="{129F0F7C-94D4-4EFB-877C-7D402273ED6B}" dt="2023-12-20T15:10:31.789" v="868" actId="478"/>
          <ac:spMkLst>
            <pc:docMk/>
            <pc:sldMk cId="1709912571" sldId="333"/>
            <ac:spMk id="68" creationId="{1BC08AA8-5B81-81B6-0788-1990CA74B331}"/>
          </ac:spMkLst>
        </pc:spChg>
        <pc:spChg chg="del">
          <ac:chgData name="Barfield, Lindsay" userId="51b792c5-af10-4b25-b5f4-5444a53306cb" providerId="ADAL" clId="{129F0F7C-94D4-4EFB-877C-7D402273ED6B}" dt="2023-12-20T15:10:31.789" v="868" actId="478"/>
          <ac:spMkLst>
            <pc:docMk/>
            <pc:sldMk cId="1709912571" sldId="333"/>
            <ac:spMk id="69" creationId="{599D68D8-90A3-E71B-6180-B9C3FE73DBE9}"/>
          </ac:spMkLst>
        </pc:spChg>
        <pc:spChg chg="del">
          <ac:chgData name="Barfield, Lindsay" userId="51b792c5-af10-4b25-b5f4-5444a53306cb" providerId="ADAL" clId="{129F0F7C-94D4-4EFB-877C-7D402273ED6B}" dt="2023-12-20T15:10:31.789" v="868" actId="478"/>
          <ac:spMkLst>
            <pc:docMk/>
            <pc:sldMk cId="1709912571" sldId="333"/>
            <ac:spMk id="70" creationId="{9BA4BF60-B639-7587-DE16-5C1A1F4F0309}"/>
          </ac:spMkLst>
        </pc:spChg>
        <pc:spChg chg="del">
          <ac:chgData name="Barfield, Lindsay" userId="51b792c5-af10-4b25-b5f4-5444a53306cb" providerId="ADAL" clId="{129F0F7C-94D4-4EFB-877C-7D402273ED6B}" dt="2023-12-20T15:10:31.789" v="868" actId="478"/>
          <ac:spMkLst>
            <pc:docMk/>
            <pc:sldMk cId="1709912571" sldId="333"/>
            <ac:spMk id="71" creationId="{75F82C38-B5F9-4A98-E5C4-AE36913C1BD5}"/>
          </ac:spMkLst>
        </pc:spChg>
        <pc:graphicFrameChg chg="add mod modGraphic">
          <ac:chgData name="Barfield, Lindsay" userId="51b792c5-af10-4b25-b5f4-5444a53306cb" providerId="ADAL" clId="{129F0F7C-94D4-4EFB-877C-7D402273ED6B}" dt="2023-12-20T15:30:46.933" v="1298" actId="115"/>
          <ac:graphicFrameMkLst>
            <pc:docMk/>
            <pc:sldMk cId="1709912571" sldId="333"/>
            <ac:graphicFrameMk id="2" creationId="{07B3DAD4-F6F6-4626-1835-7C046EFAE668}"/>
          </ac:graphicFrameMkLst>
        </pc:graphicFrameChg>
        <pc:graphicFrameChg chg="del">
          <ac:chgData name="Barfield, Lindsay" userId="51b792c5-af10-4b25-b5f4-5444a53306cb" providerId="ADAL" clId="{129F0F7C-94D4-4EFB-877C-7D402273ED6B}" dt="2023-12-20T15:10:44.651" v="870" actId="478"/>
          <ac:graphicFrameMkLst>
            <pc:docMk/>
            <pc:sldMk cId="1709912571" sldId="333"/>
            <ac:graphicFrameMk id="60" creationId="{A5764DC0-F94F-B80F-A9E0-71CC7128CBA2}"/>
          </ac:graphicFrameMkLst>
        </pc:graphicFrameChg>
      </pc:sldChg>
      <pc:sldChg chg="addSp delSp modSp add mod ord modNotesTx">
        <pc:chgData name="Barfield, Lindsay" userId="51b792c5-af10-4b25-b5f4-5444a53306cb" providerId="ADAL" clId="{129F0F7C-94D4-4EFB-877C-7D402273ED6B}" dt="2023-12-20T20:40:35.152" v="7591" actId="20577"/>
        <pc:sldMkLst>
          <pc:docMk/>
          <pc:sldMk cId="260945942" sldId="334"/>
        </pc:sldMkLst>
        <pc:graphicFrameChg chg="del">
          <ac:chgData name="Barfield, Lindsay" userId="51b792c5-af10-4b25-b5f4-5444a53306cb" providerId="ADAL" clId="{129F0F7C-94D4-4EFB-877C-7D402273ED6B}" dt="2023-12-20T16:15:33.224" v="1537" actId="478"/>
          <ac:graphicFrameMkLst>
            <pc:docMk/>
            <pc:sldMk cId="260945942" sldId="334"/>
            <ac:graphicFrameMk id="2" creationId="{07B3DAD4-F6F6-4626-1835-7C046EFAE668}"/>
          </ac:graphicFrameMkLst>
        </pc:graphicFrameChg>
        <pc:graphicFrameChg chg="add mod modGraphic">
          <ac:chgData name="Barfield, Lindsay" userId="51b792c5-af10-4b25-b5f4-5444a53306cb" providerId="ADAL" clId="{129F0F7C-94D4-4EFB-877C-7D402273ED6B}" dt="2023-12-20T16:23:24.493" v="1612" actId="1076"/>
          <ac:graphicFrameMkLst>
            <pc:docMk/>
            <pc:sldMk cId="260945942" sldId="334"/>
            <ac:graphicFrameMk id="4" creationId="{7305A174-6D03-B755-F36F-AEA2813C8E7C}"/>
          </ac:graphicFrameMkLst>
        </pc:graphicFrameChg>
        <pc:picChg chg="add mod">
          <ac:chgData name="Barfield, Lindsay" userId="51b792c5-af10-4b25-b5f4-5444a53306cb" providerId="ADAL" clId="{129F0F7C-94D4-4EFB-877C-7D402273ED6B}" dt="2023-12-20T16:29:36.960" v="1770" actId="207"/>
          <ac:picMkLst>
            <pc:docMk/>
            <pc:sldMk cId="260945942" sldId="334"/>
            <ac:picMk id="8" creationId="{390F34F7-0AAF-1C8F-A6A3-F4CAD65976E0}"/>
          </ac:picMkLst>
        </pc:picChg>
        <pc:picChg chg="add del mod">
          <ac:chgData name="Barfield, Lindsay" userId="51b792c5-af10-4b25-b5f4-5444a53306cb" providerId="ADAL" clId="{129F0F7C-94D4-4EFB-877C-7D402273ED6B}" dt="2023-12-20T16:21:51.878" v="1592" actId="478"/>
          <ac:picMkLst>
            <pc:docMk/>
            <pc:sldMk cId="260945942" sldId="334"/>
            <ac:picMk id="10" creationId="{2677A095-9C90-950E-4EC8-B88A461A8139}"/>
          </ac:picMkLst>
        </pc:picChg>
        <pc:picChg chg="add mod">
          <ac:chgData name="Barfield, Lindsay" userId="51b792c5-af10-4b25-b5f4-5444a53306cb" providerId="ADAL" clId="{129F0F7C-94D4-4EFB-877C-7D402273ED6B}" dt="2023-12-20T16:29:36.960" v="1770" actId="207"/>
          <ac:picMkLst>
            <pc:docMk/>
            <pc:sldMk cId="260945942" sldId="334"/>
            <ac:picMk id="12" creationId="{5A30D871-8FB6-E638-D5F5-C4D261198CE3}"/>
          </ac:picMkLst>
        </pc:picChg>
        <pc:picChg chg="add mod">
          <ac:chgData name="Barfield, Lindsay" userId="51b792c5-af10-4b25-b5f4-5444a53306cb" providerId="ADAL" clId="{129F0F7C-94D4-4EFB-877C-7D402273ED6B}" dt="2023-12-20T16:29:36.960" v="1770" actId="207"/>
          <ac:picMkLst>
            <pc:docMk/>
            <pc:sldMk cId="260945942" sldId="334"/>
            <ac:picMk id="14" creationId="{CAF56F10-6F93-F1EC-27FC-3DD762432325}"/>
          </ac:picMkLst>
        </pc:picChg>
        <pc:picChg chg="add mod">
          <ac:chgData name="Barfield, Lindsay" userId="51b792c5-af10-4b25-b5f4-5444a53306cb" providerId="ADAL" clId="{129F0F7C-94D4-4EFB-877C-7D402273ED6B}" dt="2023-12-20T16:29:36.960" v="1770" actId="207"/>
          <ac:picMkLst>
            <pc:docMk/>
            <pc:sldMk cId="260945942" sldId="334"/>
            <ac:picMk id="16" creationId="{181FFF70-997C-9777-EFCA-44194D187677}"/>
          </ac:picMkLst>
        </pc:picChg>
        <pc:picChg chg="add mod">
          <ac:chgData name="Barfield, Lindsay" userId="51b792c5-af10-4b25-b5f4-5444a53306cb" providerId="ADAL" clId="{129F0F7C-94D4-4EFB-877C-7D402273ED6B}" dt="2023-12-20T16:29:36.960" v="1770" actId="207"/>
          <ac:picMkLst>
            <pc:docMk/>
            <pc:sldMk cId="260945942" sldId="334"/>
            <ac:picMk id="18" creationId="{BFE01D28-120D-15C5-A609-A462190F29A3}"/>
          </ac:picMkLst>
        </pc:picChg>
        <pc:picChg chg="add mod">
          <ac:chgData name="Barfield, Lindsay" userId="51b792c5-af10-4b25-b5f4-5444a53306cb" providerId="ADAL" clId="{129F0F7C-94D4-4EFB-877C-7D402273ED6B}" dt="2023-12-20T16:29:36.960" v="1770" actId="207"/>
          <ac:picMkLst>
            <pc:docMk/>
            <pc:sldMk cId="260945942" sldId="334"/>
            <ac:picMk id="20" creationId="{F5C76780-06A9-FE42-35B3-685CCC0F352B}"/>
          </ac:picMkLst>
        </pc:picChg>
        <pc:picChg chg="add mod">
          <ac:chgData name="Barfield, Lindsay" userId="51b792c5-af10-4b25-b5f4-5444a53306cb" providerId="ADAL" clId="{129F0F7C-94D4-4EFB-877C-7D402273ED6B}" dt="2023-12-20T16:29:36.960" v="1770" actId="207"/>
          <ac:picMkLst>
            <pc:docMk/>
            <pc:sldMk cId="260945942" sldId="334"/>
            <ac:picMk id="22" creationId="{26B54389-69D1-0A6F-6A46-4C89FAC2A644}"/>
          </ac:picMkLst>
        </pc:picChg>
        <pc:picChg chg="add mod">
          <ac:chgData name="Barfield, Lindsay" userId="51b792c5-af10-4b25-b5f4-5444a53306cb" providerId="ADAL" clId="{129F0F7C-94D4-4EFB-877C-7D402273ED6B}" dt="2023-12-20T16:29:36.960" v="1770" actId="207"/>
          <ac:picMkLst>
            <pc:docMk/>
            <pc:sldMk cId="260945942" sldId="334"/>
            <ac:picMk id="24" creationId="{28196811-D1AA-9527-6C97-BAD688790D9C}"/>
          </ac:picMkLst>
        </pc:picChg>
        <pc:picChg chg="add mod">
          <ac:chgData name="Barfield, Lindsay" userId="51b792c5-af10-4b25-b5f4-5444a53306cb" providerId="ADAL" clId="{129F0F7C-94D4-4EFB-877C-7D402273ED6B}" dt="2023-12-20T16:29:36.960" v="1770" actId="207"/>
          <ac:picMkLst>
            <pc:docMk/>
            <pc:sldMk cId="260945942" sldId="334"/>
            <ac:picMk id="26" creationId="{F9EC38C2-59DC-0A2B-2E45-4A0AE66104AC}"/>
          </ac:picMkLst>
        </pc:picChg>
        <pc:picChg chg="add mod">
          <ac:chgData name="Barfield, Lindsay" userId="51b792c5-af10-4b25-b5f4-5444a53306cb" providerId="ADAL" clId="{129F0F7C-94D4-4EFB-877C-7D402273ED6B}" dt="2023-12-20T16:29:36.960" v="1770" actId="207"/>
          <ac:picMkLst>
            <pc:docMk/>
            <pc:sldMk cId="260945942" sldId="334"/>
            <ac:picMk id="28" creationId="{A54E0A0A-76B6-83E0-7CED-23DB478721A0}"/>
          </ac:picMkLst>
        </pc:picChg>
        <pc:picChg chg="add mod">
          <ac:chgData name="Barfield, Lindsay" userId="51b792c5-af10-4b25-b5f4-5444a53306cb" providerId="ADAL" clId="{129F0F7C-94D4-4EFB-877C-7D402273ED6B}" dt="2023-12-20T16:29:36.960" v="1770" actId="207"/>
          <ac:picMkLst>
            <pc:docMk/>
            <pc:sldMk cId="260945942" sldId="334"/>
            <ac:picMk id="30" creationId="{93F96239-B11A-3946-73F9-0EA584878FA8}"/>
          </ac:picMkLst>
        </pc:picChg>
        <pc:picChg chg="add mod">
          <ac:chgData name="Barfield, Lindsay" userId="51b792c5-af10-4b25-b5f4-5444a53306cb" providerId="ADAL" clId="{129F0F7C-94D4-4EFB-877C-7D402273ED6B}" dt="2023-12-20T16:29:36.960" v="1770" actId="207"/>
          <ac:picMkLst>
            <pc:docMk/>
            <pc:sldMk cId="260945942" sldId="334"/>
            <ac:picMk id="32" creationId="{C943AC0E-22AC-5EFF-6D1E-CF6D7C4E1C34}"/>
          </ac:picMkLst>
        </pc:picChg>
        <pc:picChg chg="add mod">
          <ac:chgData name="Barfield, Lindsay" userId="51b792c5-af10-4b25-b5f4-5444a53306cb" providerId="ADAL" clId="{129F0F7C-94D4-4EFB-877C-7D402273ED6B}" dt="2023-12-20T16:29:36.960" v="1770" actId="207"/>
          <ac:picMkLst>
            <pc:docMk/>
            <pc:sldMk cId="260945942" sldId="334"/>
            <ac:picMk id="34" creationId="{B2BDB06A-8857-BDD9-AFF4-9C575809A232}"/>
          </ac:picMkLst>
        </pc:picChg>
        <pc:picChg chg="add mod">
          <ac:chgData name="Barfield, Lindsay" userId="51b792c5-af10-4b25-b5f4-5444a53306cb" providerId="ADAL" clId="{129F0F7C-94D4-4EFB-877C-7D402273ED6B}" dt="2023-12-20T16:29:36.960" v="1770" actId="207"/>
          <ac:picMkLst>
            <pc:docMk/>
            <pc:sldMk cId="260945942" sldId="334"/>
            <ac:picMk id="36" creationId="{B37A8B1E-3BD4-D8BF-82E3-72AD9BDCF34E}"/>
          </ac:picMkLst>
        </pc:picChg>
        <pc:picChg chg="add mod">
          <ac:chgData name="Barfield, Lindsay" userId="51b792c5-af10-4b25-b5f4-5444a53306cb" providerId="ADAL" clId="{129F0F7C-94D4-4EFB-877C-7D402273ED6B}" dt="2023-12-20T16:29:36.960" v="1770" actId="207"/>
          <ac:picMkLst>
            <pc:docMk/>
            <pc:sldMk cId="260945942" sldId="334"/>
            <ac:picMk id="38" creationId="{6DD76A5B-E2C7-BEDF-9439-D248BA6CF3FC}"/>
          </ac:picMkLst>
        </pc:picChg>
        <pc:picChg chg="add mod">
          <ac:chgData name="Barfield, Lindsay" userId="51b792c5-af10-4b25-b5f4-5444a53306cb" providerId="ADAL" clId="{129F0F7C-94D4-4EFB-877C-7D402273ED6B}" dt="2023-12-20T16:29:36.960" v="1770" actId="207"/>
          <ac:picMkLst>
            <pc:docMk/>
            <pc:sldMk cId="260945942" sldId="334"/>
            <ac:picMk id="40" creationId="{2814A63F-6619-9851-C70F-0A730B340143}"/>
          </ac:picMkLst>
        </pc:picChg>
        <pc:picChg chg="add mod">
          <ac:chgData name="Barfield, Lindsay" userId="51b792c5-af10-4b25-b5f4-5444a53306cb" providerId="ADAL" clId="{129F0F7C-94D4-4EFB-877C-7D402273ED6B}" dt="2023-12-20T16:29:36.960" v="1770" actId="207"/>
          <ac:picMkLst>
            <pc:docMk/>
            <pc:sldMk cId="260945942" sldId="334"/>
            <ac:picMk id="42" creationId="{B978A81B-A7E0-EA5E-81EF-5EC9346EAA69}"/>
          </ac:picMkLst>
        </pc:picChg>
        <pc:picChg chg="add mod">
          <ac:chgData name="Barfield, Lindsay" userId="51b792c5-af10-4b25-b5f4-5444a53306cb" providerId="ADAL" clId="{129F0F7C-94D4-4EFB-877C-7D402273ED6B}" dt="2023-12-20T16:29:36.960" v="1770" actId="207"/>
          <ac:picMkLst>
            <pc:docMk/>
            <pc:sldMk cId="260945942" sldId="334"/>
            <ac:picMk id="44" creationId="{3B324D81-8A77-D837-C01F-8CC4061F308A}"/>
          </ac:picMkLst>
        </pc:picChg>
        <pc:picChg chg="add mod">
          <ac:chgData name="Barfield, Lindsay" userId="51b792c5-af10-4b25-b5f4-5444a53306cb" providerId="ADAL" clId="{129F0F7C-94D4-4EFB-877C-7D402273ED6B}" dt="2023-12-20T16:29:36.960" v="1770" actId="207"/>
          <ac:picMkLst>
            <pc:docMk/>
            <pc:sldMk cId="260945942" sldId="334"/>
            <ac:picMk id="46" creationId="{6843E4AA-6A8C-5F0B-75C6-7C355347B9F1}"/>
          </ac:picMkLst>
        </pc:picChg>
        <pc:picChg chg="add mod">
          <ac:chgData name="Barfield, Lindsay" userId="51b792c5-af10-4b25-b5f4-5444a53306cb" providerId="ADAL" clId="{129F0F7C-94D4-4EFB-877C-7D402273ED6B}" dt="2023-12-20T16:29:36.960" v="1770" actId="207"/>
          <ac:picMkLst>
            <pc:docMk/>
            <pc:sldMk cId="260945942" sldId="334"/>
            <ac:picMk id="48" creationId="{8CF77DEC-B121-CA5A-E497-1D12BB50249F}"/>
          </ac:picMkLst>
        </pc:picChg>
        <pc:picChg chg="add mod">
          <ac:chgData name="Barfield, Lindsay" userId="51b792c5-af10-4b25-b5f4-5444a53306cb" providerId="ADAL" clId="{129F0F7C-94D4-4EFB-877C-7D402273ED6B}" dt="2023-12-20T16:29:36.960" v="1770" actId="207"/>
          <ac:picMkLst>
            <pc:docMk/>
            <pc:sldMk cId="260945942" sldId="334"/>
            <ac:picMk id="50" creationId="{25FAE309-85CD-69B6-38F3-E6BBE08B7BDA}"/>
          </ac:picMkLst>
        </pc:picChg>
        <pc:picChg chg="add mod">
          <ac:chgData name="Barfield, Lindsay" userId="51b792c5-af10-4b25-b5f4-5444a53306cb" providerId="ADAL" clId="{129F0F7C-94D4-4EFB-877C-7D402273ED6B}" dt="2023-12-20T16:29:36.960" v="1770" actId="207"/>
          <ac:picMkLst>
            <pc:docMk/>
            <pc:sldMk cId="260945942" sldId="334"/>
            <ac:picMk id="52" creationId="{F616421B-5DB3-E786-9A81-219BCBFB6269}"/>
          </ac:picMkLst>
        </pc:picChg>
        <pc:picChg chg="add mod">
          <ac:chgData name="Barfield, Lindsay" userId="51b792c5-af10-4b25-b5f4-5444a53306cb" providerId="ADAL" clId="{129F0F7C-94D4-4EFB-877C-7D402273ED6B}" dt="2023-12-20T16:29:36.960" v="1770" actId="207"/>
          <ac:picMkLst>
            <pc:docMk/>
            <pc:sldMk cId="260945942" sldId="334"/>
            <ac:picMk id="54" creationId="{D6D23BEE-8805-7FD6-3D28-D693DA6ECE44}"/>
          </ac:picMkLst>
        </pc:picChg>
        <pc:picChg chg="add mod">
          <ac:chgData name="Barfield, Lindsay" userId="51b792c5-af10-4b25-b5f4-5444a53306cb" providerId="ADAL" clId="{129F0F7C-94D4-4EFB-877C-7D402273ED6B}" dt="2023-12-20T16:29:36.960" v="1770" actId="207"/>
          <ac:picMkLst>
            <pc:docMk/>
            <pc:sldMk cId="260945942" sldId="334"/>
            <ac:picMk id="56" creationId="{0EF0E73C-7BBA-66FA-2D2D-E1ECE411007A}"/>
          </ac:picMkLst>
        </pc:picChg>
        <pc:picChg chg="add mod">
          <ac:chgData name="Barfield, Lindsay" userId="51b792c5-af10-4b25-b5f4-5444a53306cb" providerId="ADAL" clId="{129F0F7C-94D4-4EFB-877C-7D402273ED6B}" dt="2023-12-20T16:29:36.960" v="1770" actId="207"/>
          <ac:picMkLst>
            <pc:docMk/>
            <pc:sldMk cId="260945942" sldId="334"/>
            <ac:picMk id="58" creationId="{924DA344-232F-9E8A-18DC-1992CDF00505}"/>
          </ac:picMkLst>
        </pc:picChg>
        <pc:picChg chg="add mod">
          <ac:chgData name="Barfield, Lindsay" userId="51b792c5-af10-4b25-b5f4-5444a53306cb" providerId="ADAL" clId="{129F0F7C-94D4-4EFB-877C-7D402273ED6B}" dt="2023-12-20T16:29:36.960" v="1770" actId="207"/>
          <ac:picMkLst>
            <pc:docMk/>
            <pc:sldMk cId="260945942" sldId="334"/>
            <ac:picMk id="60" creationId="{176C8363-3567-D731-2E44-365ACCC85BC8}"/>
          </ac:picMkLst>
        </pc:picChg>
      </pc:sldChg>
      <pc:sldChg chg="addSp delSp modSp add mod ord modNotesTx">
        <pc:chgData name="Barfield, Lindsay" userId="51b792c5-af10-4b25-b5f4-5444a53306cb" providerId="ADAL" clId="{129F0F7C-94D4-4EFB-877C-7D402273ED6B}" dt="2023-12-20T20:40:17.003" v="7515" actId="20577"/>
        <pc:sldMkLst>
          <pc:docMk/>
          <pc:sldMk cId="3541283872" sldId="335"/>
        </pc:sldMkLst>
        <pc:spChg chg="add del mod">
          <ac:chgData name="Barfield, Lindsay" userId="51b792c5-af10-4b25-b5f4-5444a53306cb" providerId="ADAL" clId="{129F0F7C-94D4-4EFB-877C-7D402273ED6B}" dt="2023-12-20T16:52:39.178" v="2165" actId="478"/>
          <ac:spMkLst>
            <pc:docMk/>
            <pc:sldMk cId="3541283872" sldId="335"/>
            <ac:spMk id="2" creationId="{90020C15-4E37-E9EF-EEAE-98869D4FC91E}"/>
          </ac:spMkLst>
        </pc:spChg>
        <pc:spChg chg="mod">
          <ac:chgData name="Barfield, Lindsay" userId="51b792c5-af10-4b25-b5f4-5444a53306cb" providerId="ADAL" clId="{129F0F7C-94D4-4EFB-877C-7D402273ED6B}" dt="2023-12-20T17:26:50.455" v="2524" actId="207"/>
          <ac:spMkLst>
            <pc:docMk/>
            <pc:sldMk cId="3541283872" sldId="335"/>
            <ac:spMk id="3" creationId="{71D09426-AE6B-5A62-775D-82489C7A98F7}"/>
          </ac:spMkLst>
        </pc:spChg>
        <pc:spChg chg="add del mod">
          <ac:chgData name="Barfield, Lindsay" userId="51b792c5-af10-4b25-b5f4-5444a53306cb" providerId="ADAL" clId="{129F0F7C-94D4-4EFB-877C-7D402273ED6B}" dt="2023-12-20T16:52:39.178" v="2165" actId="478"/>
          <ac:spMkLst>
            <pc:docMk/>
            <pc:sldMk cId="3541283872" sldId="335"/>
            <ac:spMk id="7" creationId="{65AAC774-FE71-2CCA-45C3-515EF9826832}"/>
          </ac:spMkLst>
        </pc:spChg>
        <pc:spChg chg="add del mod">
          <ac:chgData name="Barfield, Lindsay" userId="51b792c5-af10-4b25-b5f4-5444a53306cb" providerId="ADAL" clId="{129F0F7C-94D4-4EFB-877C-7D402273ED6B}" dt="2023-12-20T16:52:39.178" v="2165" actId="478"/>
          <ac:spMkLst>
            <pc:docMk/>
            <pc:sldMk cId="3541283872" sldId="335"/>
            <ac:spMk id="11" creationId="{F989CA33-59A6-68A6-8B62-6FDF8D4EC7FB}"/>
          </ac:spMkLst>
        </pc:spChg>
        <pc:spChg chg="add mod">
          <ac:chgData name="Barfield, Lindsay" userId="51b792c5-af10-4b25-b5f4-5444a53306cb" providerId="ADAL" clId="{129F0F7C-94D4-4EFB-877C-7D402273ED6B}" dt="2023-12-20T17:01:14.372" v="2439" actId="552"/>
          <ac:spMkLst>
            <pc:docMk/>
            <pc:sldMk cId="3541283872" sldId="335"/>
            <ac:spMk id="13" creationId="{151A5D27-28F1-A5FE-62BE-3F864DE08B0E}"/>
          </ac:spMkLst>
        </pc:spChg>
        <pc:spChg chg="add mod">
          <ac:chgData name="Barfield, Lindsay" userId="51b792c5-af10-4b25-b5f4-5444a53306cb" providerId="ADAL" clId="{129F0F7C-94D4-4EFB-877C-7D402273ED6B}" dt="2023-12-20T17:01:14.372" v="2439" actId="552"/>
          <ac:spMkLst>
            <pc:docMk/>
            <pc:sldMk cId="3541283872" sldId="335"/>
            <ac:spMk id="25" creationId="{2356B484-B420-8BE7-C556-A38716FCF0C5}"/>
          </ac:spMkLst>
        </pc:spChg>
        <pc:spChg chg="add mod">
          <ac:chgData name="Barfield, Lindsay" userId="51b792c5-af10-4b25-b5f4-5444a53306cb" providerId="ADAL" clId="{129F0F7C-94D4-4EFB-877C-7D402273ED6B}" dt="2023-12-20T17:01:14.372" v="2439" actId="552"/>
          <ac:spMkLst>
            <pc:docMk/>
            <pc:sldMk cId="3541283872" sldId="335"/>
            <ac:spMk id="27" creationId="{EEFEF93F-54D4-FE3D-7A57-F271C55AD14F}"/>
          </ac:spMkLst>
        </pc:spChg>
        <pc:spChg chg="add mod">
          <ac:chgData name="Barfield, Lindsay" userId="51b792c5-af10-4b25-b5f4-5444a53306cb" providerId="ADAL" clId="{129F0F7C-94D4-4EFB-877C-7D402273ED6B}" dt="2023-12-20T17:01:14.372" v="2439" actId="552"/>
          <ac:spMkLst>
            <pc:docMk/>
            <pc:sldMk cId="3541283872" sldId="335"/>
            <ac:spMk id="29" creationId="{8F2C8C86-490B-EF29-C98D-F6718DE138D5}"/>
          </ac:spMkLst>
        </pc:spChg>
        <pc:spChg chg="add mod">
          <ac:chgData name="Barfield, Lindsay" userId="51b792c5-af10-4b25-b5f4-5444a53306cb" providerId="ADAL" clId="{129F0F7C-94D4-4EFB-877C-7D402273ED6B}" dt="2023-12-20T17:01:14.372" v="2439" actId="552"/>
          <ac:spMkLst>
            <pc:docMk/>
            <pc:sldMk cId="3541283872" sldId="335"/>
            <ac:spMk id="31" creationId="{59CFE848-A41F-EEBB-4FD3-4499B82AB071}"/>
          </ac:spMkLst>
        </pc:spChg>
        <pc:spChg chg="add mod">
          <ac:chgData name="Barfield, Lindsay" userId="51b792c5-af10-4b25-b5f4-5444a53306cb" providerId="ADAL" clId="{129F0F7C-94D4-4EFB-877C-7D402273ED6B}" dt="2023-12-20T17:01:14.372" v="2439" actId="552"/>
          <ac:spMkLst>
            <pc:docMk/>
            <pc:sldMk cId="3541283872" sldId="335"/>
            <ac:spMk id="33" creationId="{6B1D73D2-222C-610A-93BF-AF86F86A73C8}"/>
          </ac:spMkLst>
        </pc:spChg>
        <pc:spChg chg="add del mod ord">
          <ac:chgData name="Barfield, Lindsay" userId="51b792c5-af10-4b25-b5f4-5444a53306cb" providerId="ADAL" clId="{129F0F7C-94D4-4EFB-877C-7D402273ED6B}" dt="2023-12-20T17:26:56.095" v="2526" actId="478"/>
          <ac:spMkLst>
            <pc:docMk/>
            <pc:sldMk cId="3541283872" sldId="335"/>
            <ac:spMk id="79" creationId="{1575FF08-844D-7465-954C-F741BFAFA51D}"/>
          </ac:spMkLst>
        </pc:spChg>
        <pc:spChg chg="add mod ord">
          <ac:chgData name="Barfield, Lindsay" userId="51b792c5-af10-4b25-b5f4-5444a53306cb" providerId="ADAL" clId="{129F0F7C-94D4-4EFB-877C-7D402273ED6B}" dt="2023-12-20T17:28:22.826" v="2543" actId="465"/>
          <ac:spMkLst>
            <pc:docMk/>
            <pc:sldMk cId="3541283872" sldId="335"/>
            <ac:spMk id="80" creationId="{91139D92-D339-C5B5-04AF-0F596398ECC7}"/>
          </ac:spMkLst>
        </pc:spChg>
        <pc:spChg chg="add mod ord">
          <ac:chgData name="Barfield, Lindsay" userId="51b792c5-af10-4b25-b5f4-5444a53306cb" providerId="ADAL" clId="{129F0F7C-94D4-4EFB-877C-7D402273ED6B}" dt="2023-12-20T17:27:07.529" v="2529" actId="167"/>
          <ac:spMkLst>
            <pc:docMk/>
            <pc:sldMk cId="3541283872" sldId="335"/>
            <ac:spMk id="81" creationId="{FDA3428B-822D-0C27-2C70-F073A982DAF0}"/>
          </ac:spMkLst>
        </pc:spChg>
        <pc:spChg chg="add mod ord">
          <ac:chgData name="Barfield, Lindsay" userId="51b792c5-af10-4b25-b5f4-5444a53306cb" providerId="ADAL" clId="{129F0F7C-94D4-4EFB-877C-7D402273ED6B}" dt="2023-12-20T17:28:22.826" v="2543" actId="465"/>
          <ac:spMkLst>
            <pc:docMk/>
            <pc:sldMk cId="3541283872" sldId="335"/>
            <ac:spMk id="82" creationId="{B8E42A25-6E8D-8B8C-EC00-87761D6E3425}"/>
          </ac:spMkLst>
        </pc:spChg>
        <pc:spChg chg="add mod ord">
          <ac:chgData name="Barfield, Lindsay" userId="51b792c5-af10-4b25-b5f4-5444a53306cb" providerId="ADAL" clId="{129F0F7C-94D4-4EFB-877C-7D402273ED6B}" dt="2023-12-20T17:27:41.679" v="2536" actId="167"/>
          <ac:spMkLst>
            <pc:docMk/>
            <pc:sldMk cId="3541283872" sldId="335"/>
            <ac:spMk id="83" creationId="{274A858D-B8BD-1EB7-A0CC-85847E765AE0}"/>
          </ac:spMkLst>
        </pc:spChg>
        <pc:spChg chg="add mod ord">
          <ac:chgData name="Barfield, Lindsay" userId="51b792c5-af10-4b25-b5f4-5444a53306cb" providerId="ADAL" clId="{129F0F7C-94D4-4EFB-877C-7D402273ED6B}" dt="2023-12-20T17:28:22.826" v="2543" actId="465"/>
          <ac:spMkLst>
            <pc:docMk/>
            <pc:sldMk cId="3541283872" sldId="335"/>
            <ac:spMk id="84" creationId="{37A5ACCA-2CFA-EBE9-0230-DB61787176D0}"/>
          </ac:spMkLst>
        </pc:spChg>
        <pc:spChg chg="add mod ord">
          <ac:chgData name="Barfield, Lindsay" userId="51b792c5-af10-4b25-b5f4-5444a53306cb" providerId="ADAL" clId="{129F0F7C-94D4-4EFB-877C-7D402273ED6B}" dt="2023-12-20T17:28:22.826" v="2543" actId="465"/>
          <ac:spMkLst>
            <pc:docMk/>
            <pc:sldMk cId="3541283872" sldId="335"/>
            <ac:spMk id="85" creationId="{7B0A6C72-4D35-9839-2982-B1FDC2DBB07B}"/>
          </ac:spMkLst>
        </pc:spChg>
        <pc:graphicFrameChg chg="del">
          <ac:chgData name="Barfield, Lindsay" userId="51b792c5-af10-4b25-b5f4-5444a53306cb" providerId="ADAL" clId="{129F0F7C-94D4-4EFB-877C-7D402273ED6B}" dt="2023-12-20T16:48:45.962" v="2004" actId="478"/>
          <ac:graphicFrameMkLst>
            <pc:docMk/>
            <pc:sldMk cId="3541283872" sldId="335"/>
            <ac:graphicFrameMk id="4" creationId="{7305A174-6D03-B755-F36F-AEA2813C8E7C}"/>
          </ac:graphicFrameMkLst>
        </pc:graphicFrameChg>
        <pc:picChg chg="del">
          <ac:chgData name="Barfield, Lindsay" userId="51b792c5-af10-4b25-b5f4-5444a53306cb" providerId="ADAL" clId="{129F0F7C-94D4-4EFB-877C-7D402273ED6B}" dt="2023-12-20T16:48:45.962" v="2004" actId="478"/>
          <ac:picMkLst>
            <pc:docMk/>
            <pc:sldMk cId="3541283872" sldId="335"/>
            <ac:picMk id="8" creationId="{390F34F7-0AAF-1C8F-A6A3-F4CAD65976E0}"/>
          </ac:picMkLst>
        </pc:picChg>
        <pc:picChg chg="add del mod">
          <ac:chgData name="Barfield, Lindsay" userId="51b792c5-af10-4b25-b5f4-5444a53306cb" providerId="ADAL" clId="{129F0F7C-94D4-4EFB-877C-7D402273ED6B}" dt="2023-12-20T16:52:39.178" v="2165" actId="478"/>
          <ac:picMkLst>
            <pc:docMk/>
            <pc:sldMk cId="3541283872" sldId="335"/>
            <ac:picMk id="9" creationId="{3929B3AA-00B3-4392-4FA2-05700A493B5B}"/>
          </ac:picMkLst>
        </pc:picChg>
        <pc:picChg chg="add del mod">
          <ac:chgData name="Barfield, Lindsay" userId="51b792c5-af10-4b25-b5f4-5444a53306cb" providerId="ADAL" clId="{129F0F7C-94D4-4EFB-877C-7D402273ED6B}" dt="2023-12-20T16:52:39.178" v="2165" actId="478"/>
          <ac:picMkLst>
            <pc:docMk/>
            <pc:sldMk cId="3541283872" sldId="335"/>
            <ac:picMk id="10" creationId="{5A2CD80D-F2F6-35CC-A241-930548715645}"/>
          </ac:picMkLst>
        </pc:picChg>
        <pc:picChg chg="del">
          <ac:chgData name="Barfield, Lindsay" userId="51b792c5-af10-4b25-b5f4-5444a53306cb" providerId="ADAL" clId="{129F0F7C-94D4-4EFB-877C-7D402273ED6B}" dt="2023-12-20T16:48:45.962" v="2004" actId="478"/>
          <ac:picMkLst>
            <pc:docMk/>
            <pc:sldMk cId="3541283872" sldId="335"/>
            <ac:picMk id="12" creationId="{5A30D871-8FB6-E638-D5F5-C4D261198CE3}"/>
          </ac:picMkLst>
        </pc:picChg>
        <pc:picChg chg="del">
          <ac:chgData name="Barfield, Lindsay" userId="51b792c5-af10-4b25-b5f4-5444a53306cb" providerId="ADAL" clId="{129F0F7C-94D4-4EFB-877C-7D402273ED6B}" dt="2023-12-20T16:48:45.962" v="2004" actId="478"/>
          <ac:picMkLst>
            <pc:docMk/>
            <pc:sldMk cId="3541283872" sldId="335"/>
            <ac:picMk id="14" creationId="{CAF56F10-6F93-F1EC-27FC-3DD762432325}"/>
          </ac:picMkLst>
        </pc:picChg>
        <pc:picChg chg="add mod">
          <ac:chgData name="Barfield, Lindsay" userId="51b792c5-af10-4b25-b5f4-5444a53306cb" providerId="ADAL" clId="{129F0F7C-94D4-4EFB-877C-7D402273ED6B}" dt="2023-12-20T17:01:29.779" v="2440" actId="1076"/>
          <ac:picMkLst>
            <pc:docMk/>
            <pc:sldMk cId="3541283872" sldId="335"/>
            <ac:picMk id="15" creationId="{EFB0E117-9126-4474-00B5-64F292219277}"/>
          </ac:picMkLst>
        </pc:picChg>
        <pc:picChg chg="del">
          <ac:chgData name="Barfield, Lindsay" userId="51b792c5-af10-4b25-b5f4-5444a53306cb" providerId="ADAL" clId="{129F0F7C-94D4-4EFB-877C-7D402273ED6B}" dt="2023-12-20T16:48:45.962" v="2004" actId="478"/>
          <ac:picMkLst>
            <pc:docMk/>
            <pc:sldMk cId="3541283872" sldId="335"/>
            <ac:picMk id="16" creationId="{181FFF70-997C-9777-EFCA-44194D187677}"/>
          </ac:picMkLst>
        </pc:picChg>
        <pc:picChg chg="add mod">
          <ac:chgData name="Barfield, Lindsay" userId="51b792c5-af10-4b25-b5f4-5444a53306cb" providerId="ADAL" clId="{129F0F7C-94D4-4EFB-877C-7D402273ED6B}" dt="2023-12-20T17:01:29.779" v="2440" actId="1076"/>
          <ac:picMkLst>
            <pc:docMk/>
            <pc:sldMk cId="3541283872" sldId="335"/>
            <ac:picMk id="17" creationId="{DB305DF6-3BCD-15A7-7EC0-018529DD9454}"/>
          </ac:picMkLst>
        </pc:picChg>
        <pc:picChg chg="del">
          <ac:chgData name="Barfield, Lindsay" userId="51b792c5-af10-4b25-b5f4-5444a53306cb" providerId="ADAL" clId="{129F0F7C-94D4-4EFB-877C-7D402273ED6B}" dt="2023-12-20T16:48:45.962" v="2004" actId="478"/>
          <ac:picMkLst>
            <pc:docMk/>
            <pc:sldMk cId="3541283872" sldId="335"/>
            <ac:picMk id="18" creationId="{BFE01D28-120D-15C5-A609-A462190F29A3}"/>
          </ac:picMkLst>
        </pc:picChg>
        <pc:picChg chg="add mod">
          <ac:chgData name="Barfield, Lindsay" userId="51b792c5-af10-4b25-b5f4-5444a53306cb" providerId="ADAL" clId="{129F0F7C-94D4-4EFB-877C-7D402273ED6B}" dt="2023-12-20T17:01:29.779" v="2440" actId="1076"/>
          <ac:picMkLst>
            <pc:docMk/>
            <pc:sldMk cId="3541283872" sldId="335"/>
            <ac:picMk id="19" creationId="{29EE3EE6-FE07-6961-6420-36C18366CA73}"/>
          </ac:picMkLst>
        </pc:picChg>
        <pc:picChg chg="del">
          <ac:chgData name="Barfield, Lindsay" userId="51b792c5-af10-4b25-b5f4-5444a53306cb" providerId="ADAL" clId="{129F0F7C-94D4-4EFB-877C-7D402273ED6B}" dt="2023-12-20T16:48:45.962" v="2004" actId="478"/>
          <ac:picMkLst>
            <pc:docMk/>
            <pc:sldMk cId="3541283872" sldId="335"/>
            <ac:picMk id="20" creationId="{F5C76780-06A9-FE42-35B3-685CCC0F352B}"/>
          </ac:picMkLst>
        </pc:picChg>
        <pc:picChg chg="add mod">
          <ac:chgData name="Barfield, Lindsay" userId="51b792c5-af10-4b25-b5f4-5444a53306cb" providerId="ADAL" clId="{129F0F7C-94D4-4EFB-877C-7D402273ED6B}" dt="2023-12-20T17:01:29.779" v="2440" actId="1076"/>
          <ac:picMkLst>
            <pc:docMk/>
            <pc:sldMk cId="3541283872" sldId="335"/>
            <ac:picMk id="21" creationId="{45C70C3E-B45F-82C4-A5EC-9E4C8D85EC17}"/>
          </ac:picMkLst>
        </pc:picChg>
        <pc:picChg chg="del">
          <ac:chgData name="Barfield, Lindsay" userId="51b792c5-af10-4b25-b5f4-5444a53306cb" providerId="ADAL" clId="{129F0F7C-94D4-4EFB-877C-7D402273ED6B}" dt="2023-12-20T16:48:45.962" v="2004" actId="478"/>
          <ac:picMkLst>
            <pc:docMk/>
            <pc:sldMk cId="3541283872" sldId="335"/>
            <ac:picMk id="22" creationId="{26B54389-69D1-0A6F-6A46-4C89FAC2A644}"/>
          </ac:picMkLst>
        </pc:picChg>
        <pc:picChg chg="add mod">
          <ac:chgData name="Barfield, Lindsay" userId="51b792c5-af10-4b25-b5f4-5444a53306cb" providerId="ADAL" clId="{129F0F7C-94D4-4EFB-877C-7D402273ED6B}" dt="2023-12-20T17:01:29.779" v="2440" actId="1076"/>
          <ac:picMkLst>
            <pc:docMk/>
            <pc:sldMk cId="3541283872" sldId="335"/>
            <ac:picMk id="23" creationId="{AAE16555-69FA-FF0A-ACD2-DB3A7D28DCF2}"/>
          </ac:picMkLst>
        </pc:picChg>
        <pc:picChg chg="del">
          <ac:chgData name="Barfield, Lindsay" userId="51b792c5-af10-4b25-b5f4-5444a53306cb" providerId="ADAL" clId="{129F0F7C-94D4-4EFB-877C-7D402273ED6B}" dt="2023-12-20T16:48:45.962" v="2004" actId="478"/>
          <ac:picMkLst>
            <pc:docMk/>
            <pc:sldMk cId="3541283872" sldId="335"/>
            <ac:picMk id="24" creationId="{28196811-D1AA-9527-6C97-BAD688790D9C}"/>
          </ac:picMkLst>
        </pc:picChg>
        <pc:picChg chg="del">
          <ac:chgData name="Barfield, Lindsay" userId="51b792c5-af10-4b25-b5f4-5444a53306cb" providerId="ADAL" clId="{129F0F7C-94D4-4EFB-877C-7D402273ED6B}" dt="2023-12-20T16:48:45.962" v="2004" actId="478"/>
          <ac:picMkLst>
            <pc:docMk/>
            <pc:sldMk cId="3541283872" sldId="335"/>
            <ac:picMk id="26" creationId="{F9EC38C2-59DC-0A2B-2E45-4A0AE66104AC}"/>
          </ac:picMkLst>
        </pc:picChg>
        <pc:picChg chg="del">
          <ac:chgData name="Barfield, Lindsay" userId="51b792c5-af10-4b25-b5f4-5444a53306cb" providerId="ADAL" clId="{129F0F7C-94D4-4EFB-877C-7D402273ED6B}" dt="2023-12-20T16:48:45.962" v="2004" actId="478"/>
          <ac:picMkLst>
            <pc:docMk/>
            <pc:sldMk cId="3541283872" sldId="335"/>
            <ac:picMk id="28" creationId="{A54E0A0A-76B6-83E0-7CED-23DB478721A0}"/>
          </ac:picMkLst>
        </pc:picChg>
        <pc:picChg chg="del">
          <ac:chgData name="Barfield, Lindsay" userId="51b792c5-af10-4b25-b5f4-5444a53306cb" providerId="ADAL" clId="{129F0F7C-94D4-4EFB-877C-7D402273ED6B}" dt="2023-12-20T16:48:45.962" v="2004" actId="478"/>
          <ac:picMkLst>
            <pc:docMk/>
            <pc:sldMk cId="3541283872" sldId="335"/>
            <ac:picMk id="30" creationId="{93F96239-B11A-3946-73F9-0EA584878FA8}"/>
          </ac:picMkLst>
        </pc:picChg>
        <pc:picChg chg="del">
          <ac:chgData name="Barfield, Lindsay" userId="51b792c5-af10-4b25-b5f4-5444a53306cb" providerId="ADAL" clId="{129F0F7C-94D4-4EFB-877C-7D402273ED6B}" dt="2023-12-20T16:48:45.962" v="2004" actId="478"/>
          <ac:picMkLst>
            <pc:docMk/>
            <pc:sldMk cId="3541283872" sldId="335"/>
            <ac:picMk id="32" creationId="{C943AC0E-22AC-5EFF-6D1E-CF6D7C4E1C34}"/>
          </ac:picMkLst>
        </pc:picChg>
        <pc:picChg chg="del">
          <ac:chgData name="Barfield, Lindsay" userId="51b792c5-af10-4b25-b5f4-5444a53306cb" providerId="ADAL" clId="{129F0F7C-94D4-4EFB-877C-7D402273ED6B}" dt="2023-12-20T16:48:45.962" v="2004" actId="478"/>
          <ac:picMkLst>
            <pc:docMk/>
            <pc:sldMk cId="3541283872" sldId="335"/>
            <ac:picMk id="34" creationId="{B2BDB06A-8857-BDD9-AFF4-9C575809A232}"/>
          </ac:picMkLst>
        </pc:picChg>
        <pc:picChg chg="add mod">
          <ac:chgData name="Barfield, Lindsay" userId="51b792c5-af10-4b25-b5f4-5444a53306cb" providerId="ADAL" clId="{129F0F7C-94D4-4EFB-877C-7D402273ED6B}" dt="2023-12-20T17:02:33.675" v="2450" actId="1076"/>
          <ac:picMkLst>
            <pc:docMk/>
            <pc:sldMk cId="3541283872" sldId="335"/>
            <ac:picMk id="35" creationId="{C83A3556-530C-2EE3-9093-8497BEDED5E1}"/>
          </ac:picMkLst>
        </pc:picChg>
        <pc:picChg chg="del">
          <ac:chgData name="Barfield, Lindsay" userId="51b792c5-af10-4b25-b5f4-5444a53306cb" providerId="ADAL" clId="{129F0F7C-94D4-4EFB-877C-7D402273ED6B}" dt="2023-12-20T16:48:45.962" v="2004" actId="478"/>
          <ac:picMkLst>
            <pc:docMk/>
            <pc:sldMk cId="3541283872" sldId="335"/>
            <ac:picMk id="36" creationId="{B37A8B1E-3BD4-D8BF-82E3-72AD9BDCF34E}"/>
          </ac:picMkLst>
        </pc:picChg>
        <pc:picChg chg="add mod">
          <ac:chgData name="Barfield, Lindsay" userId="51b792c5-af10-4b25-b5f4-5444a53306cb" providerId="ADAL" clId="{129F0F7C-94D4-4EFB-877C-7D402273ED6B}" dt="2023-12-20T17:02:45.010" v="2451" actId="1076"/>
          <ac:picMkLst>
            <pc:docMk/>
            <pc:sldMk cId="3541283872" sldId="335"/>
            <ac:picMk id="37" creationId="{D99998CF-054D-A324-C2EB-04D51B376713}"/>
          </ac:picMkLst>
        </pc:picChg>
        <pc:picChg chg="del">
          <ac:chgData name="Barfield, Lindsay" userId="51b792c5-af10-4b25-b5f4-5444a53306cb" providerId="ADAL" clId="{129F0F7C-94D4-4EFB-877C-7D402273ED6B}" dt="2023-12-20T16:48:45.962" v="2004" actId="478"/>
          <ac:picMkLst>
            <pc:docMk/>
            <pc:sldMk cId="3541283872" sldId="335"/>
            <ac:picMk id="38" creationId="{6DD76A5B-E2C7-BEDF-9439-D248BA6CF3FC}"/>
          </ac:picMkLst>
        </pc:picChg>
        <pc:picChg chg="add mod">
          <ac:chgData name="Barfield, Lindsay" userId="51b792c5-af10-4b25-b5f4-5444a53306cb" providerId="ADAL" clId="{129F0F7C-94D4-4EFB-877C-7D402273ED6B}" dt="2023-12-20T17:02:48.017" v="2452" actId="1076"/>
          <ac:picMkLst>
            <pc:docMk/>
            <pc:sldMk cId="3541283872" sldId="335"/>
            <ac:picMk id="39" creationId="{7CB193FD-3B24-C96D-C384-AD4BFD22E103}"/>
          </ac:picMkLst>
        </pc:picChg>
        <pc:picChg chg="del">
          <ac:chgData name="Barfield, Lindsay" userId="51b792c5-af10-4b25-b5f4-5444a53306cb" providerId="ADAL" clId="{129F0F7C-94D4-4EFB-877C-7D402273ED6B}" dt="2023-12-20T16:48:45.962" v="2004" actId="478"/>
          <ac:picMkLst>
            <pc:docMk/>
            <pc:sldMk cId="3541283872" sldId="335"/>
            <ac:picMk id="40" creationId="{2814A63F-6619-9851-C70F-0A730B340143}"/>
          </ac:picMkLst>
        </pc:picChg>
        <pc:picChg chg="add mod">
          <ac:chgData name="Barfield, Lindsay" userId="51b792c5-af10-4b25-b5f4-5444a53306cb" providerId="ADAL" clId="{129F0F7C-94D4-4EFB-877C-7D402273ED6B}" dt="2023-12-20T17:02:57.862" v="2453" actId="1076"/>
          <ac:picMkLst>
            <pc:docMk/>
            <pc:sldMk cId="3541283872" sldId="335"/>
            <ac:picMk id="41" creationId="{D2D73EB8-92CC-67F0-4E30-FF4E928D4E85}"/>
          </ac:picMkLst>
        </pc:picChg>
        <pc:picChg chg="del">
          <ac:chgData name="Barfield, Lindsay" userId="51b792c5-af10-4b25-b5f4-5444a53306cb" providerId="ADAL" clId="{129F0F7C-94D4-4EFB-877C-7D402273ED6B}" dt="2023-12-20T16:48:45.962" v="2004" actId="478"/>
          <ac:picMkLst>
            <pc:docMk/>
            <pc:sldMk cId="3541283872" sldId="335"/>
            <ac:picMk id="42" creationId="{B978A81B-A7E0-EA5E-81EF-5EC9346EAA69}"/>
          </ac:picMkLst>
        </pc:picChg>
        <pc:picChg chg="add mod">
          <ac:chgData name="Barfield, Lindsay" userId="51b792c5-af10-4b25-b5f4-5444a53306cb" providerId="ADAL" clId="{129F0F7C-94D4-4EFB-877C-7D402273ED6B}" dt="2023-12-20T17:03:03.248" v="2454" actId="1076"/>
          <ac:picMkLst>
            <pc:docMk/>
            <pc:sldMk cId="3541283872" sldId="335"/>
            <ac:picMk id="43" creationId="{6EC8A533-860B-3B71-C359-3EA53735C2C4}"/>
          </ac:picMkLst>
        </pc:picChg>
        <pc:picChg chg="del">
          <ac:chgData name="Barfield, Lindsay" userId="51b792c5-af10-4b25-b5f4-5444a53306cb" providerId="ADAL" clId="{129F0F7C-94D4-4EFB-877C-7D402273ED6B}" dt="2023-12-20T16:48:45.962" v="2004" actId="478"/>
          <ac:picMkLst>
            <pc:docMk/>
            <pc:sldMk cId="3541283872" sldId="335"/>
            <ac:picMk id="44" creationId="{3B324D81-8A77-D837-C01F-8CC4061F308A}"/>
          </ac:picMkLst>
        </pc:picChg>
        <pc:picChg chg="add mod">
          <ac:chgData name="Barfield, Lindsay" userId="51b792c5-af10-4b25-b5f4-5444a53306cb" providerId="ADAL" clId="{129F0F7C-94D4-4EFB-877C-7D402273ED6B}" dt="2023-12-20T17:05:19.971" v="2466" actId="12789"/>
          <ac:picMkLst>
            <pc:docMk/>
            <pc:sldMk cId="3541283872" sldId="335"/>
            <ac:picMk id="45" creationId="{BCF8C1E9-A4DF-86F6-89B6-8DA4456CD76C}"/>
          </ac:picMkLst>
        </pc:picChg>
        <pc:picChg chg="del">
          <ac:chgData name="Barfield, Lindsay" userId="51b792c5-af10-4b25-b5f4-5444a53306cb" providerId="ADAL" clId="{129F0F7C-94D4-4EFB-877C-7D402273ED6B}" dt="2023-12-20T16:48:45.962" v="2004" actId="478"/>
          <ac:picMkLst>
            <pc:docMk/>
            <pc:sldMk cId="3541283872" sldId="335"/>
            <ac:picMk id="46" creationId="{6843E4AA-6A8C-5F0B-75C6-7C355347B9F1}"/>
          </ac:picMkLst>
        </pc:picChg>
        <pc:picChg chg="add mod">
          <ac:chgData name="Barfield, Lindsay" userId="51b792c5-af10-4b25-b5f4-5444a53306cb" providerId="ADAL" clId="{129F0F7C-94D4-4EFB-877C-7D402273ED6B}" dt="2023-12-20T17:05:19.971" v="2466" actId="12789"/>
          <ac:picMkLst>
            <pc:docMk/>
            <pc:sldMk cId="3541283872" sldId="335"/>
            <ac:picMk id="47" creationId="{E2C11665-C650-1739-BA04-266FE85124CC}"/>
          </ac:picMkLst>
        </pc:picChg>
        <pc:picChg chg="del">
          <ac:chgData name="Barfield, Lindsay" userId="51b792c5-af10-4b25-b5f4-5444a53306cb" providerId="ADAL" clId="{129F0F7C-94D4-4EFB-877C-7D402273ED6B}" dt="2023-12-20T16:48:45.962" v="2004" actId="478"/>
          <ac:picMkLst>
            <pc:docMk/>
            <pc:sldMk cId="3541283872" sldId="335"/>
            <ac:picMk id="48" creationId="{8CF77DEC-B121-CA5A-E497-1D12BB50249F}"/>
          </ac:picMkLst>
        </pc:picChg>
        <pc:picChg chg="add mod">
          <ac:chgData name="Barfield, Lindsay" userId="51b792c5-af10-4b25-b5f4-5444a53306cb" providerId="ADAL" clId="{129F0F7C-94D4-4EFB-877C-7D402273ED6B}" dt="2023-12-20T17:05:19.971" v="2466" actId="12789"/>
          <ac:picMkLst>
            <pc:docMk/>
            <pc:sldMk cId="3541283872" sldId="335"/>
            <ac:picMk id="49" creationId="{AAFCDB5B-BA5E-BF13-D971-75C383D3EC61}"/>
          </ac:picMkLst>
        </pc:picChg>
        <pc:picChg chg="del">
          <ac:chgData name="Barfield, Lindsay" userId="51b792c5-af10-4b25-b5f4-5444a53306cb" providerId="ADAL" clId="{129F0F7C-94D4-4EFB-877C-7D402273ED6B}" dt="2023-12-20T16:48:45.962" v="2004" actId="478"/>
          <ac:picMkLst>
            <pc:docMk/>
            <pc:sldMk cId="3541283872" sldId="335"/>
            <ac:picMk id="50" creationId="{25FAE309-85CD-69B6-38F3-E6BBE08B7BDA}"/>
          </ac:picMkLst>
        </pc:picChg>
        <pc:picChg chg="add mod">
          <ac:chgData name="Barfield, Lindsay" userId="51b792c5-af10-4b25-b5f4-5444a53306cb" providerId="ADAL" clId="{129F0F7C-94D4-4EFB-877C-7D402273ED6B}" dt="2023-12-20T17:05:19.971" v="2466" actId="12789"/>
          <ac:picMkLst>
            <pc:docMk/>
            <pc:sldMk cId="3541283872" sldId="335"/>
            <ac:picMk id="51" creationId="{911C8528-4DE7-DFF5-DCA4-87B725DC52E1}"/>
          </ac:picMkLst>
        </pc:picChg>
        <pc:picChg chg="del">
          <ac:chgData name="Barfield, Lindsay" userId="51b792c5-af10-4b25-b5f4-5444a53306cb" providerId="ADAL" clId="{129F0F7C-94D4-4EFB-877C-7D402273ED6B}" dt="2023-12-20T16:48:45.962" v="2004" actId="478"/>
          <ac:picMkLst>
            <pc:docMk/>
            <pc:sldMk cId="3541283872" sldId="335"/>
            <ac:picMk id="52" creationId="{F616421B-5DB3-E786-9A81-219BCBFB6269}"/>
          </ac:picMkLst>
        </pc:picChg>
        <pc:picChg chg="add mod">
          <ac:chgData name="Barfield, Lindsay" userId="51b792c5-af10-4b25-b5f4-5444a53306cb" providerId="ADAL" clId="{129F0F7C-94D4-4EFB-877C-7D402273ED6B}" dt="2023-12-20T17:05:19.971" v="2466" actId="12789"/>
          <ac:picMkLst>
            <pc:docMk/>
            <pc:sldMk cId="3541283872" sldId="335"/>
            <ac:picMk id="53" creationId="{B294661F-571E-4527-2F50-C701D3A566D5}"/>
          </ac:picMkLst>
        </pc:picChg>
        <pc:picChg chg="del">
          <ac:chgData name="Barfield, Lindsay" userId="51b792c5-af10-4b25-b5f4-5444a53306cb" providerId="ADAL" clId="{129F0F7C-94D4-4EFB-877C-7D402273ED6B}" dt="2023-12-20T16:48:45.962" v="2004" actId="478"/>
          <ac:picMkLst>
            <pc:docMk/>
            <pc:sldMk cId="3541283872" sldId="335"/>
            <ac:picMk id="54" creationId="{D6D23BEE-8805-7FD6-3D28-D693DA6ECE44}"/>
          </ac:picMkLst>
        </pc:picChg>
        <pc:picChg chg="add mod">
          <ac:chgData name="Barfield, Lindsay" userId="51b792c5-af10-4b25-b5f4-5444a53306cb" providerId="ADAL" clId="{129F0F7C-94D4-4EFB-877C-7D402273ED6B}" dt="2023-12-20T17:05:19.971" v="2466" actId="12789"/>
          <ac:picMkLst>
            <pc:docMk/>
            <pc:sldMk cId="3541283872" sldId="335"/>
            <ac:picMk id="55" creationId="{B42DA0BB-18D4-EEF6-DBED-E0C20178249B}"/>
          </ac:picMkLst>
        </pc:picChg>
        <pc:picChg chg="del">
          <ac:chgData name="Barfield, Lindsay" userId="51b792c5-af10-4b25-b5f4-5444a53306cb" providerId="ADAL" clId="{129F0F7C-94D4-4EFB-877C-7D402273ED6B}" dt="2023-12-20T16:48:45.962" v="2004" actId="478"/>
          <ac:picMkLst>
            <pc:docMk/>
            <pc:sldMk cId="3541283872" sldId="335"/>
            <ac:picMk id="56" creationId="{0EF0E73C-7BBA-66FA-2D2D-E1ECE411007A}"/>
          </ac:picMkLst>
        </pc:picChg>
        <pc:picChg chg="add mod">
          <ac:chgData name="Barfield, Lindsay" userId="51b792c5-af10-4b25-b5f4-5444a53306cb" providerId="ADAL" clId="{129F0F7C-94D4-4EFB-877C-7D402273ED6B}" dt="2023-12-20T17:05:19.971" v="2466" actId="12789"/>
          <ac:picMkLst>
            <pc:docMk/>
            <pc:sldMk cId="3541283872" sldId="335"/>
            <ac:picMk id="57" creationId="{9FAF055C-E583-C9DB-FC79-DB01774B83BC}"/>
          </ac:picMkLst>
        </pc:picChg>
        <pc:picChg chg="del">
          <ac:chgData name="Barfield, Lindsay" userId="51b792c5-af10-4b25-b5f4-5444a53306cb" providerId="ADAL" clId="{129F0F7C-94D4-4EFB-877C-7D402273ED6B}" dt="2023-12-20T16:48:45.962" v="2004" actId="478"/>
          <ac:picMkLst>
            <pc:docMk/>
            <pc:sldMk cId="3541283872" sldId="335"/>
            <ac:picMk id="58" creationId="{924DA344-232F-9E8A-18DC-1992CDF00505}"/>
          </ac:picMkLst>
        </pc:picChg>
        <pc:picChg chg="add mod">
          <ac:chgData name="Barfield, Lindsay" userId="51b792c5-af10-4b25-b5f4-5444a53306cb" providerId="ADAL" clId="{129F0F7C-94D4-4EFB-877C-7D402273ED6B}" dt="2023-12-20T17:06:43.170" v="2468" actId="1076"/>
          <ac:picMkLst>
            <pc:docMk/>
            <pc:sldMk cId="3541283872" sldId="335"/>
            <ac:picMk id="59" creationId="{FE3142C1-CFFA-C9AC-3C76-260DFD99D340}"/>
          </ac:picMkLst>
        </pc:picChg>
        <pc:picChg chg="del">
          <ac:chgData name="Barfield, Lindsay" userId="51b792c5-af10-4b25-b5f4-5444a53306cb" providerId="ADAL" clId="{129F0F7C-94D4-4EFB-877C-7D402273ED6B}" dt="2023-12-20T16:48:45.962" v="2004" actId="478"/>
          <ac:picMkLst>
            <pc:docMk/>
            <pc:sldMk cId="3541283872" sldId="335"/>
            <ac:picMk id="60" creationId="{176C8363-3567-D731-2E44-365ACCC85BC8}"/>
          </ac:picMkLst>
        </pc:picChg>
        <pc:picChg chg="add mod">
          <ac:chgData name="Barfield, Lindsay" userId="51b792c5-af10-4b25-b5f4-5444a53306cb" providerId="ADAL" clId="{129F0F7C-94D4-4EFB-877C-7D402273ED6B}" dt="2023-12-20T17:07:00.140" v="2470" actId="1076"/>
          <ac:picMkLst>
            <pc:docMk/>
            <pc:sldMk cId="3541283872" sldId="335"/>
            <ac:picMk id="61" creationId="{14221880-1F4E-08F3-8897-A722FB967291}"/>
          </ac:picMkLst>
        </pc:picChg>
        <pc:picChg chg="add mod">
          <ac:chgData name="Barfield, Lindsay" userId="51b792c5-af10-4b25-b5f4-5444a53306cb" providerId="ADAL" clId="{129F0F7C-94D4-4EFB-877C-7D402273ED6B}" dt="2023-12-20T17:07:12.457" v="2472" actId="1076"/>
          <ac:picMkLst>
            <pc:docMk/>
            <pc:sldMk cId="3541283872" sldId="335"/>
            <ac:picMk id="62" creationId="{C86F883B-3EA5-E43C-747A-EFAF640EB20B}"/>
          </ac:picMkLst>
        </pc:picChg>
        <pc:picChg chg="add mod">
          <ac:chgData name="Barfield, Lindsay" userId="51b792c5-af10-4b25-b5f4-5444a53306cb" providerId="ADAL" clId="{129F0F7C-94D4-4EFB-877C-7D402273ED6B}" dt="2023-12-20T17:07:25.738" v="2474" actId="1076"/>
          <ac:picMkLst>
            <pc:docMk/>
            <pc:sldMk cId="3541283872" sldId="335"/>
            <ac:picMk id="63" creationId="{7221385C-251D-5ABE-8CB9-7C7346ACD379}"/>
          </ac:picMkLst>
        </pc:picChg>
        <pc:picChg chg="add mod">
          <ac:chgData name="Barfield, Lindsay" userId="51b792c5-af10-4b25-b5f4-5444a53306cb" providerId="ADAL" clId="{129F0F7C-94D4-4EFB-877C-7D402273ED6B}" dt="2023-12-20T17:07:48.052" v="2476" actId="1076"/>
          <ac:picMkLst>
            <pc:docMk/>
            <pc:sldMk cId="3541283872" sldId="335"/>
            <ac:picMk id="64" creationId="{7BC65B04-EF08-07C9-1547-14C42C42005C}"/>
          </ac:picMkLst>
        </pc:picChg>
        <pc:picChg chg="add mod">
          <ac:chgData name="Barfield, Lindsay" userId="51b792c5-af10-4b25-b5f4-5444a53306cb" providerId="ADAL" clId="{129F0F7C-94D4-4EFB-877C-7D402273ED6B}" dt="2023-12-20T17:08:06.951" v="2478" actId="1076"/>
          <ac:picMkLst>
            <pc:docMk/>
            <pc:sldMk cId="3541283872" sldId="335"/>
            <ac:picMk id="65" creationId="{5C1C4E42-6F40-CD48-D72A-CB7A52D25580}"/>
          </ac:picMkLst>
        </pc:picChg>
        <pc:picChg chg="add mod">
          <ac:chgData name="Barfield, Lindsay" userId="51b792c5-af10-4b25-b5f4-5444a53306cb" providerId="ADAL" clId="{129F0F7C-94D4-4EFB-877C-7D402273ED6B}" dt="2023-12-20T17:08:22.722" v="2480" actId="1076"/>
          <ac:picMkLst>
            <pc:docMk/>
            <pc:sldMk cId="3541283872" sldId="335"/>
            <ac:picMk id="66" creationId="{DB810478-98DC-B73C-8FB7-8072BEDEA65B}"/>
          </ac:picMkLst>
        </pc:picChg>
        <pc:picChg chg="add mod">
          <ac:chgData name="Barfield, Lindsay" userId="51b792c5-af10-4b25-b5f4-5444a53306cb" providerId="ADAL" clId="{129F0F7C-94D4-4EFB-877C-7D402273ED6B}" dt="2023-12-20T17:08:29.623" v="2481" actId="1076"/>
          <ac:picMkLst>
            <pc:docMk/>
            <pc:sldMk cId="3541283872" sldId="335"/>
            <ac:picMk id="67" creationId="{A123BD05-EA6E-9DA7-4E57-22F4FE3165BD}"/>
          </ac:picMkLst>
        </pc:picChg>
        <pc:picChg chg="add mod">
          <ac:chgData name="Barfield, Lindsay" userId="51b792c5-af10-4b25-b5f4-5444a53306cb" providerId="ADAL" clId="{129F0F7C-94D4-4EFB-877C-7D402273ED6B}" dt="2023-12-20T17:09:11.389" v="2485" actId="1076"/>
          <ac:picMkLst>
            <pc:docMk/>
            <pc:sldMk cId="3541283872" sldId="335"/>
            <ac:picMk id="68" creationId="{A59230E0-E643-4337-B8F9-3940EFF098ED}"/>
          </ac:picMkLst>
        </pc:picChg>
        <pc:picChg chg="add mod">
          <ac:chgData name="Barfield, Lindsay" userId="51b792c5-af10-4b25-b5f4-5444a53306cb" providerId="ADAL" clId="{129F0F7C-94D4-4EFB-877C-7D402273ED6B}" dt="2023-12-20T17:09:04.719" v="2484" actId="1076"/>
          <ac:picMkLst>
            <pc:docMk/>
            <pc:sldMk cId="3541283872" sldId="335"/>
            <ac:picMk id="69" creationId="{BA4FDFC8-DA03-563E-FF70-3634A8931916}"/>
          </ac:picMkLst>
        </pc:picChg>
        <pc:picChg chg="add mod">
          <ac:chgData name="Barfield, Lindsay" userId="51b792c5-af10-4b25-b5f4-5444a53306cb" providerId="ADAL" clId="{129F0F7C-94D4-4EFB-877C-7D402273ED6B}" dt="2023-12-20T17:09:25.994" v="2487" actId="1076"/>
          <ac:picMkLst>
            <pc:docMk/>
            <pc:sldMk cId="3541283872" sldId="335"/>
            <ac:picMk id="70" creationId="{F7F47623-81F1-ED29-9AF1-6CD51A3C433B}"/>
          </ac:picMkLst>
        </pc:picChg>
        <pc:picChg chg="add mod">
          <ac:chgData name="Barfield, Lindsay" userId="51b792c5-af10-4b25-b5f4-5444a53306cb" providerId="ADAL" clId="{129F0F7C-94D4-4EFB-877C-7D402273ED6B}" dt="2023-12-20T17:12:07.009" v="2507" actId="12789"/>
          <ac:picMkLst>
            <pc:docMk/>
            <pc:sldMk cId="3541283872" sldId="335"/>
            <ac:picMk id="71" creationId="{A9B9657F-E5C5-DF57-01E3-F2B652E361E9}"/>
          </ac:picMkLst>
        </pc:picChg>
        <pc:picChg chg="add mod">
          <ac:chgData name="Barfield, Lindsay" userId="51b792c5-af10-4b25-b5f4-5444a53306cb" providerId="ADAL" clId="{129F0F7C-94D4-4EFB-877C-7D402273ED6B}" dt="2023-12-20T17:12:07.009" v="2507" actId="12789"/>
          <ac:picMkLst>
            <pc:docMk/>
            <pc:sldMk cId="3541283872" sldId="335"/>
            <ac:picMk id="72" creationId="{8A485F02-172A-BF50-B9FE-BF9E4C6F76C7}"/>
          </ac:picMkLst>
        </pc:picChg>
        <pc:picChg chg="add mod">
          <ac:chgData name="Barfield, Lindsay" userId="51b792c5-af10-4b25-b5f4-5444a53306cb" providerId="ADAL" clId="{129F0F7C-94D4-4EFB-877C-7D402273ED6B}" dt="2023-12-20T17:12:07.009" v="2507" actId="12789"/>
          <ac:picMkLst>
            <pc:docMk/>
            <pc:sldMk cId="3541283872" sldId="335"/>
            <ac:picMk id="73" creationId="{CBE2141F-CEAC-FC7C-69B4-B995F6D1E4F5}"/>
          </ac:picMkLst>
        </pc:picChg>
        <pc:picChg chg="add mod">
          <ac:chgData name="Barfield, Lindsay" userId="51b792c5-af10-4b25-b5f4-5444a53306cb" providerId="ADAL" clId="{129F0F7C-94D4-4EFB-877C-7D402273ED6B}" dt="2023-12-20T17:12:07.009" v="2507" actId="12789"/>
          <ac:picMkLst>
            <pc:docMk/>
            <pc:sldMk cId="3541283872" sldId="335"/>
            <ac:picMk id="74" creationId="{AC11CE74-3B95-A186-4D18-C7E3C5FB4AE5}"/>
          </ac:picMkLst>
        </pc:picChg>
        <pc:picChg chg="add mod">
          <ac:chgData name="Barfield, Lindsay" userId="51b792c5-af10-4b25-b5f4-5444a53306cb" providerId="ADAL" clId="{129F0F7C-94D4-4EFB-877C-7D402273ED6B}" dt="2023-12-20T17:12:07.009" v="2507" actId="12789"/>
          <ac:picMkLst>
            <pc:docMk/>
            <pc:sldMk cId="3541283872" sldId="335"/>
            <ac:picMk id="75" creationId="{10FBBB9C-44F1-355F-6470-6DF1CFF19C61}"/>
          </ac:picMkLst>
        </pc:picChg>
        <pc:picChg chg="add mod">
          <ac:chgData name="Barfield, Lindsay" userId="51b792c5-af10-4b25-b5f4-5444a53306cb" providerId="ADAL" clId="{129F0F7C-94D4-4EFB-877C-7D402273ED6B}" dt="2023-12-20T17:12:07.009" v="2507" actId="12789"/>
          <ac:picMkLst>
            <pc:docMk/>
            <pc:sldMk cId="3541283872" sldId="335"/>
            <ac:picMk id="76" creationId="{20A1C962-FC57-5F47-A161-6F01D90B93D5}"/>
          </ac:picMkLst>
        </pc:picChg>
        <pc:picChg chg="add mod">
          <ac:chgData name="Barfield, Lindsay" userId="51b792c5-af10-4b25-b5f4-5444a53306cb" providerId="ADAL" clId="{129F0F7C-94D4-4EFB-877C-7D402273ED6B}" dt="2023-12-20T17:12:07.009" v="2507" actId="12789"/>
          <ac:picMkLst>
            <pc:docMk/>
            <pc:sldMk cId="3541283872" sldId="335"/>
            <ac:picMk id="77" creationId="{232D2ADA-62B5-A8EE-31D3-9C8388BE5F6E}"/>
          </ac:picMkLst>
        </pc:picChg>
        <pc:picChg chg="add mod">
          <ac:chgData name="Barfield, Lindsay" userId="51b792c5-af10-4b25-b5f4-5444a53306cb" providerId="ADAL" clId="{129F0F7C-94D4-4EFB-877C-7D402273ED6B}" dt="2023-12-20T17:12:07.009" v="2507" actId="12789"/>
          <ac:picMkLst>
            <pc:docMk/>
            <pc:sldMk cId="3541283872" sldId="335"/>
            <ac:picMk id="78" creationId="{DEA548DE-E58F-5D65-5014-6FEF41BAB49D}"/>
          </ac:picMkLst>
        </pc:picChg>
      </pc:sldChg>
      <pc:sldChg chg="addSp delSp modSp add mod modNotesTx">
        <pc:chgData name="Barfield, Lindsay" userId="51b792c5-af10-4b25-b5f4-5444a53306cb" providerId="ADAL" clId="{129F0F7C-94D4-4EFB-877C-7D402273ED6B}" dt="2024-01-02T17:47:03.311" v="8375" actId="1076"/>
        <pc:sldMkLst>
          <pc:docMk/>
          <pc:sldMk cId="32416294" sldId="336"/>
        </pc:sldMkLst>
        <pc:spChg chg="add del mod">
          <ac:chgData name="Barfield, Lindsay" userId="51b792c5-af10-4b25-b5f4-5444a53306cb" providerId="ADAL" clId="{129F0F7C-94D4-4EFB-877C-7D402273ED6B}" dt="2023-12-20T17:44:50.137" v="2830" actId="478"/>
          <ac:spMkLst>
            <pc:docMk/>
            <pc:sldMk cId="32416294" sldId="336"/>
            <ac:spMk id="4" creationId="{4801BAA4-AF8C-719D-6857-7A2FD969C954}"/>
          </ac:spMkLst>
        </pc:spChg>
        <pc:spChg chg="add mod">
          <ac:chgData name="Barfield, Lindsay" userId="51b792c5-af10-4b25-b5f4-5444a53306cb" providerId="ADAL" clId="{129F0F7C-94D4-4EFB-877C-7D402273ED6B}" dt="2024-01-02T17:46:49.172" v="8370" actId="1076"/>
          <ac:spMkLst>
            <pc:docMk/>
            <pc:sldMk cId="32416294" sldId="336"/>
            <ac:spMk id="7" creationId="{5C6828EE-2565-4F7B-B550-0CEC155E5019}"/>
          </ac:spMkLst>
        </pc:spChg>
        <pc:spChg chg="add mod">
          <ac:chgData name="Barfield, Lindsay" userId="51b792c5-af10-4b25-b5f4-5444a53306cb" providerId="ADAL" clId="{129F0F7C-94D4-4EFB-877C-7D402273ED6B}" dt="2024-01-02T17:46:54.231" v="8373" actId="1035"/>
          <ac:spMkLst>
            <pc:docMk/>
            <pc:sldMk cId="32416294" sldId="336"/>
            <ac:spMk id="8" creationId="{08159500-29D4-1ECB-1ABD-F68ADB05C6F6}"/>
          </ac:spMkLst>
        </pc:spChg>
        <pc:spChg chg="add mod">
          <ac:chgData name="Barfield, Lindsay" userId="51b792c5-af10-4b25-b5f4-5444a53306cb" providerId="ADAL" clId="{129F0F7C-94D4-4EFB-877C-7D402273ED6B}" dt="2024-01-02T17:46:59.222" v="8374" actId="1076"/>
          <ac:spMkLst>
            <pc:docMk/>
            <pc:sldMk cId="32416294" sldId="336"/>
            <ac:spMk id="9" creationId="{EBC93D9D-4022-0E25-9A34-9A3D49936A5C}"/>
          </ac:spMkLst>
        </pc:spChg>
        <pc:spChg chg="add mod">
          <ac:chgData name="Barfield, Lindsay" userId="51b792c5-af10-4b25-b5f4-5444a53306cb" providerId="ADAL" clId="{129F0F7C-94D4-4EFB-877C-7D402273ED6B}" dt="2024-01-02T17:47:03.311" v="8375" actId="1076"/>
          <ac:spMkLst>
            <pc:docMk/>
            <pc:sldMk cId="32416294" sldId="336"/>
            <ac:spMk id="10" creationId="{93236CAF-7E03-C531-B95A-9D2D734ACECE}"/>
          </ac:spMkLst>
        </pc:spChg>
        <pc:graphicFrameChg chg="mod modGraphic">
          <ac:chgData name="Barfield, Lindsay" userId="51b792c5-af10-4b25-b5f4-5444a53306cb" providerId="ADAL" clId="{129F0F7C-94D4-4EFB-877C-7D402273ED6B}" dt="2024-01-02T17:46:30.261" v="8369" actId="20577"/>
          <ac:graphicFrameMkLst>
            <pc:docMk/>
            <pc:sldMk cId="32416294" sldId="336"/>
            <ac:graphicFrameMk id="2" creationId="{07B3DAD4-F6F6-4626-1835-7C046EFAE668}"/>
          </ac:graphicFrameMkLst>
        </pc:graphicFrameChg>
      </pc:sldChg>
      <pc:sldChg chg="addSp delSp modSp add mod">
        <pc:chgData name="Barfield, Lindsay" userId="51b792c5-af10-4b25-b5f4-5444a53306cb" providerId="ADAL" clId="{129F0F7C-94D4-4EFB-877C-7D402273ED6B}" dt="2023-12-20T19:41:35.854" v="3903" actId="207"/>
        <pc:sldMkLst>
          <pc:docMk/>
          <pc:sldMk cId="1069162464" sldId="337"/>
        </pc:sldMkLst>
        <pc:spChg chg="mod">
          <ac:chgData name="Barfield, Lindsay" userId="51b792c5-af10-4b25-b5f4-5444a53306cb" providerId="ADAL" clId="{129F0F7C-94D4-4EFB-877C-7D402273ED6B}" dt="2023-12-20T19:39:52.754" v="3892" actId="207"/>
          <ac:spMkLst>
            <pc:docMk/>
            <pc:sldMk cId="1069162464" sldId="337"/>
            <ac:spMk id="6" creationId="{EF08BCB1-2158-20DF-6846-AB42E5D8536B}"/>
          </ac:spMkLst>
        </pc:spChg>
        <pc:spChg chg="add mod">
          <ac:chgData name="Barfield, Lindsay" userId="51b792c5-af10-4b25-b5f4-5444a53306cb" providerId="ADAL" clId="{129F0F7C-94D4-4EFB-877C-7D402273ED6B}" dt="2023-12-20T19:40:28.229" v="3897" actId="207"/>
          <ac:spMkLst>
            <pc:docMk/>
            <pc:sldMk cId="1069162464" sldId="337"/>
            <ac:spMk id="9" creationId="{FDCAB98E-E9E5-4AB2-5AC7-BB8E8969BB41}"/>
          </ac:spMkLst>
        </pc:spChg>
        <pc:spChg chg="add mod">
          <ac:chgData name="Barfield, Lindsay" userId="51b792c5-af10-4b25-b5f4-5444a53306cb" providerId="ADAL" clId="{129F0F7C-94D4-4EFB-877C-7D402273ED6B}" dt="2023-12-20T19:40:28.229" v="3897" actId="207"/>
          <ac:spMkLst>
            <pc:docMk/>
            <pc:sldMk cId="1069162464" sldId="337"/>
            <ac:spMk id="10" creationId="{3B3FA43E-A768-4410-9DD3-9A8176AD6DC5}"/>
          </ac:spMkLst>
        </pc:spChg>
        <pc:spChg chg="add mod">
          <ac:chgData name="Barfield, Lindsay" userId="51b792c5-af10-4b25-b5f4-5444a53306cb" providerId="ADAL" clId="{129F0F7C-94D4-4EFB-877C-7D402273ED6B}" dt="2023-12-20T19:40:28.229" v="3897" actId="207"/>
          <ac:spMkLst>
            <pc:docMk/>
            <pc:sldMk cId="1069162464" sldId="337"/>
            <ac:spMk id="11" creationId="{42377EFB-C6F5-98E2-CDB4-B4C8C2AADF48}"/>
          </ac:spMkLst>
        </pc:spChg>
        <pc:spChg chg="add mod">
          <ac:chgData name="Barfield, Lindsay" userId="51b792c5-af10-4b25-b5f4-5444a53306cb" providerId="ADAL" clId="{129F0F7C-94D4-4EFB-877C-7D402273ED6B}" dt="2023-12-20T19:40:28.229" v="3897" actId="207"/>
          <ac:spMkLst>
            <pc:docMk/>
            <pc:sldMk cId="1069162464" sldId="337"/>
            <ac:spMk id="12" creationId="{CBADE7F0-3581-781C-053B-C4CC397CE868}"/>
          </ac:spMkLst>
        </pc:spChg>
        <pc:spChg chg="mod">
          <ac:chgData name="Barfield, Lindsay" userId="51b792c5-af10-4b25-b5f4-5444a53306cb" providerId="ADAL" clId="{129F0F7C-94D4-4EFB-877C-7D402273ED6B}" dt="2023-12-20T17:50:36.360" v="2929" actId="20577"/>
          <ac:spMkLst>
            <pc:docMk/>
            <pc:sldMk cId="1069162464" sldId="337"/>
            <ac:spMk id="14" creationId="{6F712873-19C6-25D7-2B85-082FFD8D2705}"/>
          </ac:spMkLst>
        </pc:spChg>
        <pc:spChg chg="mod">
          <ac:chgData name="Barfield, Lindsay" userId="51b792c5-af10-4b25-b5f4-5444a53306cb" providerId="ADAL" clId="{129F0F7C-94D4-4EFB-877C-7D402273ED6B}" dt="2023-12-20T19:13:26.214" v="3498" actId="14100"/>
          <ac:spMkLst>
            <pc:docMk/>
            <pc:sldMk cId="1069162464" sldId="337"/>
            <ac:spMk id="15" creationId="{AA6226EB-31F1-37C0-1780-45AC0B3D1A13}"/>
          </ac:spMkLst>
        </pc:spChg>
        <pc:spChg chg="mod">
          <ac:chgData name="Barfield, Lindsay" userId="51b792c5-af10-4b25-b5f4-5444a53306cb" providerId="ADAL" clId="{129F0F7C-94D4-4EFB-877C-7D402273ED6B}" dt="2023-12-20T19:13:16.662" v="3496" actId="14100"/>
          <ac:spMkLst>
            <pc:docMk/>
            <pc:sldMk cId="1069162464" sldId="337"/>
            <ac:spMk id="19" creationId="{0760C786-E3E5-1327-0E4A-B0A1E5DB974B}"/>
          </ac:spMkLst>
        </pc:spChg>
        <pc:graphicFrameChg chg="modGraphic">
          <ac:chgData name="Barfield, Lindsay" userId="51b792c5-af10-4b25-b5f4-5444a53306cb" providerId="ADAL" clId="{129F0F7C-94D4-4EFB-877C-7D402273ED6B}" dt="2023-12-20T19:41:35.854" v="3903" actId="207"/>
          <ac:graphicFrameMkLst>
            <pc:docMk/>
            <pc:sldMk cId="1069162464" sldId="337"/>
            <ac:graphicFrameMk id="18" creationId="{E92DF3C7-0E63-959C-B7C7-7621FD81C630}"/>
          </ac:graphicFrameMkLst>
        </pc:graphicFrameChg>
        <pc:graphicFrameChg chg="add mod modGraphic">
          <ac:chgData name="Barfield, Lindsay" userId="51b792c5-af10-4b25-b5f4-5444a53306cb" providerId="ADAL" clId="{129F0F7C-94D4-4EFB-877C-7D402273ED6B}" dt="2023-12-20T19:40:37.102" v="3898" actId="207"/>
          <ac:graphicFrameMkLst>
            <pc:docMk/>
            <pc:sldMk cId="1069162464" sldId="337"/>
            <ac:graphicFrameMk id="20" creationId="{30E0A709-C6D3-82A3-BEE5-FBB237469F30}"/>
          </ac:graphicFrameMkLst>
        </pc:graphicFrameChg>
        <pc:graphicFrameChg chg="modGraphic">
          <ac:chgData name="Barfield, Lindsay" userId="51b792c5-af10-4b25-b5f4-5444a53306cb" providerId="ADAL" clId="{129F0F7C-94D4-4EFB-877C-7D402273ED6B}" dt="2023-12-20T19:40:11.435" v="3896" actId="207"/>
          <ac:graphicFrameMkLst>
            <pc:docMk/>
            <pc:sldMk cId="1069162464" sldId="337"/>
            <ac:graphicFrameMk id="22" creationId="{8C5F4AAF-5E89-C1AA-3FD4-60F15DE14070}"/>
          </ac:graphicFrameMkLst>
        </pc:graphicFrameChg>
        <pc:graphicFrameChg chg="modGraphic">
          <ac:chgData name="Barfield, Lindsay" userId="51b792c5-af10-4b25-b5f4-5444a53306cb" providerId="ADAL" clId="{129F0F7C-94D4-4EFB-877C-7D402273ED6B}" dt="2023-12-20T19:40:45.172" v="3900" actId="207"/>
          <ac:graphicFrameMkLst>
            <pc:docMk/>
            <pc:sldMk cId="1069162464" sldId="337"/>
            <ac:graphicFrameMk id="25" creationId="{3B4787E1-6177-01B4-2D26-E75E95DE023A}"/>
          </ac:graphicFrameMkLst>
        </pc:graphicFrameChg>
        <pc:picChg chg="del">
          <ac:chgData name="Barfield, Lindsay" userId="51b792c5-af10-4b25-b5f4-5444a53306cb" providerId="ADAL" clId="{129F0F7C-94D4-4EFB-877C-7D402273ED6B}" dt="2023-12-20T17:57:18.876" v="3006" actId="478"/>
          <ac:picMkLst>
            <pc:docMk/>
            <pc:sldMk cId="1069162464" sldId="337"/>
            <ac:picMk id="16" creationId="{18EB37D3-1FB6-0D6E-B095-ECF241EDD1B0}"/>
          </ac:picMkLst>
        </pc:picChg>
        <pc:picChg chg="mod">
          <ac:chgData name="Barfield, Lindsay" userId="51b792c5-af10-4b25-b5f4-5444a53306cb" providerId="ADAL" clId="{129F0F7C-94D4-4EFB-877C-7D402273ED6B}" dt="2023-12-20T19:15:22.694" v="3516" actId="1076"/>
          <ac:picMkLst>
            <pc:docMk/>
            <pc:sldMk cId="1069162464" sldId="337"/>
            <ac:picMk id="17" creationId="{6A1A6887-1BA2-B131-A708-0621F0B3DAF7}"/>
          </ac:picMkLst>
        </pc:picChg>
        <pc:picChg chg="add mod">
          <ac:chgData name="Barfield, Lindsay" userId="51b792c5-af10-4b25-b5f4-5444a53306cb" providerId="ADAL" clId="{129F0F7C-94D4-4EFB-877C-7D402273ED6B}" dt="2023-12-20T19:15:19.025" v="3515" actId="1076"/>
          <ac:picMkLst>
            <pc:docMk/>
            <pc:sldMk cId="1069162464" sldId="337"/>
            <ac:picMk id="26" creationId="{12FACF13-9C4F-962F-9211-14EE8D7BD992}"/>
          </ac:picMkLst>
        </pc:picChg>
      </pc:sldChg>
      <pc:sldChg chg="add del">
        <pc:chgData name="Barfield, Lindsay" userId="51b792c5-af10-4b25-b5f4-5444a53306cb" providerId="ADAL" clId="{129F0F7C-94D4-4EFB-877C-7D402273ED6B}" dt="2023-12-20T17:45:03.702" v="2832" actId="47"/>
        <pc:sldMkLst>
          <pc:docMk/>
          <pc:sldMk cId="2691952503" sldId="337"/>
        </pc:sldMkLst>
      </pc:sldChg>
      <pc:sldChg chg="addSp delSp modSp new modNotesTx">
        <pc:chgData name="Barfield, Lindsay" userId="51b792c5-af10-4b25-b5f4-5444a53306cb" providerId="ADAL" clId="{129F0F7C-94D4-4EFB-877C-7D402273ED6B}" dt="2023-12-20T20:39:55.791" v="7431" actId="20577"/>
        <pc:sldMkLst>
          <pc:docMk/>
          <pc:sldMk cId="2228748188" sldId="338"/>
        </pc:sldMkLst>
        <pc:spChg chg="add del mod">
          <ac:chgData name="Barfield, Lindsay" userId="51b792c5-af10-4b25-b5f4-5444a53306cb" providerId="ADAL" clId="{129F0F7C-94D4-4EFB-877C-7D402273ED6B}" dt="2023-12-20T19:32:16.017" v="3769"/>
          <ac:spMkLst>
            <pc:docMk/>
            <pc:sldMk cId="2228748188" sldId="338"/>
            <ac:spMk id="2" creationId="{E7E1161D-34DB-89D4-91B5-58F46C857BDB}"/>
          </ac:spMkLst>
        </pc:spChg>
        <pc:spChg chg="add del mod">
          <ac:chgData name="Barfield, Lindsay" userId="51b792c5-af10-4b25-b5f4-5444a53306cb" providerId="ADAL" clId="{129F0F7C-94D4-4EFB-877C-7D402273ED6B}" dt="2023-12-20T19:32:16.017" v="3769"/>
          <ac:spMkLst>
            <pc:docMk/>
            <pc:sldMk cId="2228748188" sldId="338"/>
            <ac:spMk id="5" creationId="{BCE991E8-377B-7112-6AE2-DE2E8C17A417}"/>
          </ac:spMkLst>
        </pc:spChg>
        <pc:spChg chg="add del mod">
          <ac:chgData name="Barfield, Lindsay" userId="51b792c5-af10-4b25-b5f4-5444a53306cb" providerId="ADAL" clId="{129F0F7C-94D4-4EFB-877C-7D402273ED6B}" dt="2023-12-20T19:32:16.017" v="3769"/>
          <ac:spMkLst>
            <pc:docMk/>
            <pc:sldMk cId="2228748188" sldId="338"/>
            <ac:spMk id="6" creationId="{9FE95C68-C254-A573-B35D-596F72389342}"/>
          </ac:spMkLst>
        </pc:spChg>
        <pc:spChg chg="add del mod">
          <ac:chgData name="Barfield, Lindsay" userId="51b792c5-af10-4b25-b5f4-5444a53306cb" providerId="ADAL" clId="{129F0F7C-94D4-4EFB-877C-7D402273ED6B}" dt="2023-12-20T19:32:16.017" v="3769"/>
          <ac:spMkLst>
            <pc:docMk/>
            <pc:sldMk cId="2228748188" sldId="338"/>
            <ac:spMk id="7" creationId="{5D499624-A3FB-F68B-7CE7-E0104FD7FB1A}"/>
          </ac:spMkLst>
        </pc:spChg>
        <pc:spChg chg="add del mod">
          <ac:chgData name="Barfield, Lindsay" userId="51b792c5-af10-4b25-b5f4-5444a53306cb" providerId="ADAL" clId="{129F0F7C-94D4-4EFB-877C-7D402273ED6B}" dt="2023-12-20T19:32:16.017" v="3769"/>
          <ac:spMkLst>
            <pc:docMk/>
            <pc:sldMk cId="2228748188" sldId="338"/>
            <ac:spMk id="8" creationId="{0CAABFF8-3C62-195E-E004-440E78314759}"/>
          </ac:spMkLst>
        </pc:spChg>
        <pc:spChg chg="add del mod">
          <ac:chgData name="Barfield, Lindsay" userId="51b792c5-af10-4b25-b5f4-5444a53306cb" providerId="ADAL" clId="{129F0F7C-94D4-4EFB-877C-7D402273ED6B}" dt="2023-12-20T19:32:16.017" v="3769"/>
          <ac:spMkLst>
            <pc:docMk/>
            <pc:sldMk cId="2228748188" sldId="338"/>
            <ac:spMk id="9" creationId="{07BFFC52-5217-6552-1734-19797FE2642A}"/>
          </ac:spMkLst>
        </pc:spChg>
        <pc:spChg chg="add del mod">
          <ac:chgData name="Barfield, Lindsay" userId="51b792c5-af10-4b25-b5f4-5444a53306cb" providerId="ADAL" clId="{129F0F7C-94D4-4EFB-877C-7D402273ED6B}" dt="2023-12-20T19:32:16.017" v="3769"/>
          <ac:spMkLst>
            <pc:docMk/>
            <pc:sldMk cId="2228748188" sldId="338"/>
            <ac:spMk id="10" creationId="{46E3942D-B574-D8A3-9362-8031746C6AAD}"/>
          </ac:spMkLst>
        </pc:spChg>
        <pc:spChg chg="add del mod">
          <ac:chgData name="Barfield, Lindsay" userId="51b792c5-af10-4b25-b5f4-5444a53306cb" providerId="ADAL" clId="{129F0F7C-94D4-4EFB-877C-7D402273ED6B}" dt="2023-12-20T19:32:16.017" v="3769"/>
          <ac:spMkLst>
            <pc:docMk/>
            <pc:sldMk cId="2228748188" sldId="338"/>
            <ac:spMk id="11" creationId="{ECFA394E-EA5D-D09A-0F19-9415343AEBFB}"/>
          </ac:spMkLst>
        </pc:spChg>
        <pc:spChg chg="add del mod">
          <ac:chgData name="Barfield, Lindsay" userId="51b792c5-af10-4b25-b5f4-5444a53306cb" providerId="ADAL" clId="{129F0F7C-94D4-4EFB-877C-7D402273ED6B}" dt="2023-12-20T19:32:16.017" v="3769"/>
          <ac:spMkLst>
            <pc:docMk/>
            <pc:sldMk cId="2228748188" sldId="338"/>
            <ac:spMk id="12" creationId="{10297E86-191C-EE65-9785-79E3AEEEC1ED}"/>
          </ac:spMkLst>
        </pc:spChg>
        <pc:spChg chg="add del mod">
          <ac:chgData name="Barfield, Lindsay" userId="51b792c5-af10-4b25-b5f4-5444a53306cb" providerId="ADAL" clId="{129F0F7C-94D4-4EFB-877C-7D402273ED6B}" dt="2023-12-20T19:32:16.017" v="3769"/>
          <ac:spMkLst>
            <pc:docMk/>
            <pc:sldMk cId="2228748188" sldId="338"/>
            <ac:spMk id="13" creationId="{CF8A5F09-C828-2CBD-FEA0-E86685A4383E}"/>
          </ac:spMkLst>
        </pc:spChg>
        <pc:spChg chg="add del mod">
          <ac:chgData name="Barfield, Lindsay" userId="51b792c5-af10-4b25-b5f4-5444a53306cb" providerId="ADAL" clId="{129F0F7C-94D4-4EFB-877C-7D402273ED6B}" dt="2023-12-20T19:32:16.017" v="3769"/>
          <ac:spMkLst>
            <pc:docMk/>
            <pc:sldMk cId="2228748188" sldId="338"/>
            <ac:spMk id="14" creationId="{9DB1B17B-4575-13E6-0A8C-3621527C37F5}"/>
          </ac:spMkLst>
        </pc:spChg>
        <pc:spChg chg="add del mod">
          <ac:chgData name="Barfield, Lindsay" userId="51b792c5-af10-4b25-b5f4-5444a53306cb" providerId="ADAL" clId="{129F0F7C-94D4-4EFB-877C-7D402273ED6B}" dt="2023-12-20T19:32:16.017" v="3769"/>
          <ac:spMkLst>
            <pc:docMk/>
            <pc:sldMk cId="2228748188" sldId="338"/>
            <ac:spMk id="15" creationId="{B799B72F-6C0C-0074-9876-23B23657E29A}"/>
          </ac:spMkLst>
        </pc:spChg>
        <pc:spChg chg="add del mod">
          <ac:chgData name="Barfield, Lindsay" userId="51b792c5-af10-4b25-b5f4-5444a53306cb" providerId="ADAL" clId="{129F0F7C-94D4-4EFB-877C-7D402273ED6B}" dt="2023-12-20T19:32:16.017" v="3769"/>
          <ac:spMkLst>
            <pc:docMk/>
            <pc:sldMk cId="2228748188" sldId="338"/>
            <ac:spMk id="16" creationId="{FA25BE4A-BA15-B1FF-086B-1EDA584AAAB5}"/>
          </ac:spMkLst>
        </pc:spChg>
        <pc:spChg chg="add del mod">
          <ac:chgData name="Barfield, Lindsay" userId="51b792c5-af10-4b25-b5f4-5444a53306cb" providerId="ADAL" clId="{129F0F7C-94D4-4EFB-877C-7D402273ED6B}" dt="2023-12-20T19:32:16.017" v="3769"/>
          <ac:spMkLst>
            <pc:docMk/>
            <pc:sldMk cId="2228748188" sldId="338"/>
            <ac:spMk id="17" creationId="{7D19DC92-225B-F00B-E2F3-845F90D84D89}"/>
          </ac:spMkLst>
        </pc:spChg>
        <pc:spChg chg="add del mod">
          <ac:chgData name="Barfield, Lindsay" userId="51b792c5-af10-4b25-b5f4-5444a53306cb" providerId="ADAL" clId="{129F0F7C-94D4-4EFB-877C-7D402273ED6B}" dt="2023-12-20T19:32:16.017" v="3769"/>
          <ac:spMkLst>
            <pc:docMk/>
            <pc:sldMk cId="2228748188" sldId="338"/>
            <ac:spMk id="18" creationId="{CEDE8579-A764-CC3D-734D-E08A26E2417C}"/>
          </ac:spMkLst>
        </pc:spChg>
        <pc:spChg chg="add del mod">
          <ac:chgData name="Barfield, Lindsay" userId="51b792c5-af10-4b25-b5f4-5444a53306cb" providerId="ADAL" clId="{129F0F7C-94D4-4EFB-877C-7D402273ED6B}" dt="2023-12-20T19:32:16.017" v="3769"/>
          <ac:spMkLst>
            <pc:docMk/>
            <pc:sldMk cId="2228748188" sldId="338"/>
            <ac:spMk id="19" creationId="{82CAAAFA-D6A2-6A8C-5AC3-912AFE40B54C}"/>
          </ac:spMkLst>
        </pc:spChg>
        <pc:spChg chg="add del mod">
          <ac:chgData name="Barfield, Lindsay" userId="51b792c5-af10-4b25-b5f4-5444a53306cb" providerId="ADAL" clId="{129F0F7C-94D4-4EFB-877C-7D402273ED6B}" dt="2023-12-20T19:32:16.017" v="3769"/>
          <ac:spMkLst>
            <pc:docMk/>
            <pc:sldMk cId="2228748188" sldId="338"/>
            <ac:spMk id="20" creationId="{29F53FEF-8B11-027E-3DFA-949D3AEFC237}"/>
          </ac:spMkLst>
        </pc:spChg>
        <pc:spChg chg="add del mod">
          <ac:chgData name="Barfield, Lindsay" userId="51b792c5-af10-4b25-b5f4-5444a53306cb" providerId="ADAL" clId="{129F0F7C-94D4-4EFB-877C-7D402273ED6B}" dt="2023-12-20T19:32:16.017" v="3769"/>
          <ac:spMkLst>
            <pc:docMk/>
            <pc:sldMk cId="2228748188" sldId="338"/>
            <ac:spMk id="21" creationId="{1C08B5CF-6192-E8BD-D014-BEE5F3DD4B05}"/>
          </ac:spMkLst>
        </pc:spChg>
        <pc:spChg chg="add del mod">
          <ac:chgData name="Barfield, Lindsay" userId="51b792c5-af10-4b25-b5f4-5444a53306cb" providerId="ADAL" clId="{129F0F7C-94D4-4EFB-877C-7D402273ED6B}" dt="2023-12-20T19:32:16.017" v="3769"/>
          <ac:spMkLst>
            <pc:docMk/>
            <pc:sldMk cId="2228748188" sldId="338"/>
            <ac:spMk id="22" creationId="{27B944CB-DFB2-DF9C-5E8A-6EDA21B9529D}"/>
          </ac:spMkLst>
        </pc:spChg>
        <pc:spChg chg="add del mod">
          <ac:chgData name="Barfield, Lindsay" userId="51b792c5-af10-4b25-b5f4-5444a53306cb" providerId="ADAL" clId="{129F0F7C-94D4-4EFB-877C-7D402273ED6B}" dt="2023-12-20T19:32:16.017" v="3769"/>
          <ac:spMkLst>
            <pc:docMk/>
            <pc:sldMk cId="2228748188" sldId="338"/>
            <ac:spMk id="23" creationId="{D342645E-95A9-0FEB-532D-B2D388959AE4}"/>
          </ac:spMkLst>
        </pc:spChg>
        <pc:spChg chg="add del mod">
          <ac:chgData name="Barfield, Lindsay" userId="51b792c5-af10-4b25-b5f4-5444a53306cb" providerId="ADAL" clId="{129F0F7C-94D4-4EFB-877C-7D402273ED6B}" dt="2023-12-20T19:32:16.017" v="3769"/>
          <ac:spMkLst>
            <pc:docMk/>
            <pc:sldMk cId="2228748188" sldId="338"/>
            <ac:spMk id="24" creationId="{D95AAE5B-D57F-5CA9-A50F-39400817A5BE}"/>
          </ac:spMkLst>
        </pc:spChg>
        <pc:spChg chg="add del mod">
          <ac:chgData name="Barfield, Lindsay" userId="51b792c5-af10-4b25-b5f4-5444a53306cb" providerId="ADAL" clId="{129F0F7C-94D4-4EFB-877C-7D402273ED6B}" dt="2023-12-20T19:32:16.017" v="3769"/>
          <ac:spMkLst>
            <pc:docMk/>
            <pc:sldMk cId="2228748188" sldId="338"/>
            <ac:spMk id="25" creationId="{845E2E4D-022A-0FA9-AC00-509DDE7739BF}"/>
          </ac:spMkLst>
        </pc:spChg>
        <pc:spChg chg="add del mod">
          <ac:chgData name="Barfield, Lindsay" userId="51b792c5-af10-4b25-b5f4-5444a53306cb" providerId="ADAL" clId="{129F0F7C-94D4-4EFB-877C-7D402273ED6B}" dt="2023-12-20T19:32:16.017" v="3769"/>
          <ac:spMkLst>
            <pc:docMk/>
            <pc:sldMk cId="2228748188" sldId="338"/>
            <ac:spMk id="26" creationId="{A231F6FC-10AB-2856-16F3-4B356C43DBE0}"/>
          </ac:spMkLst>
        </pc:spChg>
        <pc:spChg chg="add del mod">
          <ac:chgData name="Barfield, Lindsay" userId="51b792c5-af10-4b25-b5f4-5444a53306cb" providerId="ADAL" clId="{129F0F7C-94D4-4EFB-877C-7D402273ED6B}" dt="2023-12-20T19:32:16.017" v="3769"/>
          <ac:spMkLst>
            <pc:docMk/>
            <pc:sldMk cId="2228748188" sldId="338"/>
            <ac:spMk id="27" creationId="{4E55100D-1AD1-9161-B8B5-FBF85AF09FC0}"/>
          </ac:spMkLst>
        </pc:spChg>
        <pc:spChg chg="add del mod">
          <ac:chgData name="Barfield, Lindsay" userId="51b792c5-af10-4b25-b5f4-5444a53306cb" providerId="ADAL" clId="{129F0F7C-94D4-4EFB-877C-7D402273ED6B}" dt="2023-12-20T19:32:16.017" v="3769"/>
          <ac:spMkLst>
            <pc:docMk/>
            <pc:sldMk cId="2228748188" sldId="338"/>
            <ac:spMk id="28" creationId="{148707FA-A5A6-A464-CF3C-A4B2320141EC}"/>
          </ac:spMkLst>
        </pc:spChg>
        <pc:spChg chg="add del mod">
          <ac:chgData name="Barfield, Lindsay" userId="51b792c5-af10-4b25-b5f4-5444a53306cb" providerId="ADAL" clId="{129F0F7C-94D4-4EFB-877C-7D402273ED6B}" dt="2023-12-20T19:32:16.017" v="3769"/>
          <ac:spMkLst>
            <pc:docMk/>
            <pc:sldMk cId="2228748188" sldId="338"/>
            <ac:spMk id="29" creationId="{95580169-A57E-423D-6AAC-9E86AFEA56BD}"/>
          </ac:spMkLst>
        </pc:spChg>
        <pc:spChg chg="add del mod">
          <ac:chgData name="Barfield, Lindsay" userId="51b792c5-af10-4b25-b5f4-5444a53306cb" providerId="ADAL" clId="{129F0F7C-94D4-4EFB-877C-7D402273ED6B}" dt="2023-12-20T19:32:16.017" v="3769"/>
          <ac:spMkLst>
            <pc:docMk/>
            <pc:sldMk cId="2228748188" sldId="338"/>
            <ac:spMk id="30" creationId="{ABC64672-F46B-D35B-DEF7-CEE5CD073E34}"/>
          </ac:spMkLst>
        </pc:spChg>
        <pc:spChg chg="add del mod">
          <ac:chgData name="Barfield, Lindsay" userId="51b792c5-af10-4b25-b5f4-5444a53306cb" providerId="ADAL" clId="{129F0F7C-94D4-4EFB-877C-7D402273ED6B}" dt="2023-12-20T19:32:16.017" v="3769"/>
          <ac:spMkLst>
            <pc:docMk/>
            <pc:sldMk cId="2228748188" sldId="338"/>
            <ac:spMk id="31" creationId="{3AF3B3A7-AD40-A5E2-3335-B4E2BE2C6204}"/>
          </ac:spMkLst>
        </pc:spChg>
        <pc:spChg chg="add del mod">
          <ac:chgData name="Barfield, Lindsay" userId="51b792c5-af10-4b25-b5f4-5444a53306cb" providerId="ADAL" clId="{129F0F7C-94D4-4EFB-877C-7D402273ED6B}" dt="2023-12-20T19:32:16.017" v="3769"/>
          <ac:spMkLst>
            <pc:docMk/>
            <pc:sldMk cId="2228748188" sldId="338"/>
            <ac:spMk id="32" creationId="{7BEDC93B-4B86-E3EF-A7A6-DA5C8F117B0C}"/>
          </ac:spMkLst>
        </pc:spChg>
        <pc:spChg chg="add del mod">
          <ac:chgData name="Barfield, Lindsay" userId="51b792c5-af10-4b25-b5f4-5444a53306cb" providerId="ADAL" clId="{129F0F7C-94D4-4EFB-877C-7D402273ED6B}" dt="2023-12-20T19:32:16.017" v="3769"/>
          <ac:spMkLst>
            <pc:docMk/>
            <pc:sldMk cId="2228748188" sldId="338"/>
            <ac:spMk id="33" creationId="{880A2C2E-3073-E6CB-2895-5AB6C67E6C20}"/>
          </ac:spMkLst>
        </pc:spChg>
        <pc:spChg chg="add del mod">
          <ac:chgData name="Barfield, Lindsay" userId="51b792c5-af10-4b25-b5f4-5444a53306cb" providerId="ADAL" clId="{129F0F7C-94D4-4EFB-877C-7D402273ED6B}" dt="2023-12-20T19:32:16.017" v="3769"/>
          <ac:spMkLst>
            <pc:docMk/>
            <pc:sldMk cId="2228748188" sldId="338"/>
            <ac:spMk id="34" creationId="{10CE445E-FC10-239F-EABD-70713029A444}"/>
          </ac:spMkLst>
        </pc:spChg>
        <pc:spChg chg="add del mod">
          <ac:chgData name="Barfield, Lindsay" userId="51b792c5-af10-4b25-b5f4-5444a53306cb" providerId="ADAL" clId="{129F0F7C-94D4-4EFB-877C-7D402273ED6B}" dt="2023-12-20T19:32:16.017" v="3769"/>
          <ac:spMkLst>
            <pc:docMk/>
            <pc:sldMk cId="2228748188" sldId="338"/>
            <ac:spMk id="35" creationId="{9AB88C4D-488E-1BE4-DBDF-79F0B28ACDE1}"/>
          </ac:spMkLst>
        </pc:spChg>
        <pc:spChg chg="add del mod">
          <ac:chgData name="Barfield, Lindsay" userId="51b792c5-af10-4b25-b5f4-5444a53306cb" providerId="ADAL" clId="{129F0F7C-94D4-4EFB-877C-7D402273ED6B}" dt="2023-12-20T19:32:16.017" v="3769"/>
          <ac:spMkLst>
            <pc:docMk/>
            <pc:sldMk cId="2228748188" sldId="338"/>
            <ac:spMk id="36" creationId="{218321D7-4338-3673-87CC-C496EC244854}"/>
          </ac:spMkLst>
        </pc:spChg>
        <pc:spChg chg="add del mod">
          <ac:chgData name="Barfield, Lindsay" userId="51b792c5-af10-4b25-b5f4-5444a53306cb" providerId="ADAL" clId="{129F0F7C-94D4-4EFB-877C-7D402273ED6B}" dt="2023-12-20T19:32:16.017" v="3769"/>
          <ac:spMkLst>
            <pc:docMk/>
            <pc:sldMk cId="2228748188" sldId="338"/>
            <ac:spMk id="37" creationId="{8F6E71E3-FC1D-8CE1-E14F-585D648F99D5}"/>
          </ac:spMkLst>
        </pc:spChg>
        <pc:spChg chg="add del mod">
          <ac:chgData name="Barfield, Lindsay" userId="51b792c5-af10-4b25-b5f4-5444a53306cb" providerId="ADAL" clId="{129F0F7C-94D4-4EFB-877C-7D402273ED6B}" dt="2023-12-20T19:32:16.017" v="3769"/>
          <ac:spMkLst>
            <pc:docMk/>
            <pc:sldMk cId="2228748188" sldId="338"/>
            <ac:spMk id="38" creationId="{41673DC1-5C57-FF8A-F100-C42C68E7EECB}"/>
          </ac:spMkLst>
        </pc:spChg>
        <pc:spChg chg="add del mod">
          <ac:chgData name="Barfield, Lindsay" userId="51b792c5-af10-4b25-b5f4-5444a53306cb" providerId="ADAL" clId="{129F0F7C-94D4-4EFB-877C-7D402273ED6B}" dt="2023-12-20T19:32:16.017" v="3769"/>
          <ac:spMkLst>
            <pc:docMk/>
            <pc:sldMk cId="2228748188" sldId="338"/>
            <ac:spMk id="39" creationId="{4BDBE272-CC37-9998-45BD-167D1004D20B}"/>
          </ac:spMkLst>
        </pc:spChg>
        <pc:spChg chg="add del mod">
          <ac:chgData name="Barfield, Lindsay" userId="51b792c5-af10-4b25-b5f4-5444a53306cb" providerId="ADAL" clId="{129F0F7C-94D4-4EFB-877C-7D402273ED6B}" dt="2023-12-20T19:32:16.017" v="3769"/>
          <ac:spMkLst>
            <pc:docMk/>
            <pc:sldMk cId="2228748188" sldId="338"/>
            <ac:spMk id="40" creationId="{21C2300E-8DA2-468E-F2E5-3FEB73D8DE70}"/>
          </ac:spMkLst>
        </pc:spChg>
        <pc:spChg chg="add del mod">
          <ac:chgData name="Barfield, Lindsay" userId="51b792c5-af10-4b25-b5f4-5444a53306cb" providerId="ADAL" clId="{129F0F7C-94D4-4EFB-877C-7D402273ED6B}" dt="2023-12-20T19:32:16.017" v="3769"/>
          <ac:spMkLst>
            <pc:docMk/>
            <pc:sldMk cId="2228748188" sldId="338"/>
            <ac:spMk id="41" creationId="{48BB29BE-AB35-C694-1B19-ACCDFB4420AD}"/>
          </ac:spMkLst>
        </pc:spChg>
        <pc:spChg chg="add del mod">
          <ac:chgData name="Barfield, Lindsay" userId="51b792c5-af10-4b25-b5f4-5444a53306cb" providerId="ADAL" clId="{129F0F7C-94D4-4EFB-877C-7D402273ED6B}" dt="2023-12-20T19:32:16.017" v="3769"/>
          <ac:spMkLst>
            <pc:docMk/>
            <pc:sldMk cId="2228748188" sldId="338"/>
            <ac:spMk id="42" creationId="{3E79E5CD-8897-0DA8-DDD4-FAF48752BD7A}"/>
          </ac:spMkLst>
        </pc:spChg>
        <pc:spChg chg="add del mod">
          <ac:chgData name="Barfield, Lindsay" userId="51b792c5-af10-4b25-b5f4-5444a53306cb" providerId="ADAL" clId="{129F0F7C-94D4-4EFB-877C-7D402273ED6B}" dt="2023-12-20T19:32:16.017" v="3769"/>
          <ac:spMkLst>
            <pc:docMk/>
            <pc:sldMk cId="2228748188" sldId="338"/>
            <ac:spMk id="43" creationId="{27E9F146-C67F-6114-C33A-98AC882D3D28}"/>
          </ac:spMkLst>
        </pc:spChg>
        <pc:spChg chg="add del mod">
          <ac:chgData name="Barfield, Lindsay" userId="51b792c5-af10-4b25-b5f4-5444a53306cb" providerId="ADAL" clId="{129F0F7C-94D4-4EFB-877C-7D402273ED6B}" dt="2023-12-20T19:32:16.017" v="3769"/>
          <ac:spMkLst>
            <pc:docMk/>
            <pc:sldMk cId="2228748188" sldId="338"/>
            <ac:spMk id="44" creationId="{2148B69E-655D-F112-E159-1C1EF8C580BA}"/>
          </ac:spMkLst>
        </pc:spChg>
        <pc:spChg chg="add del mod">
          <ac:chgData name="Barfield, Lindsay" userId="51b792c5-af10-4b25-b5f4-5444a53306cb" providerId="ADAL" clId="{129F0F7C-94D4-4EFB-877C-7D402273ED6B}" dt="2023-12-20T19:32:16.017" v="3769"/>
          <ac:spMkLst>
            <pc:docMk/>
            <pc:sldMk cId="2228748188" sldId="338"/>
            <ac:spMk id="45" creationId="{3DC4ED86-DF66-D34D-7559-DF2EC4370A8A}"/>
          </ac:spMkLst>
        </pc:spChg>
        <pc:spChg chg="add del mod">
          <ac:chgData name="Barfield, Lindsay" userId="51b792c5-af10-4b25-b5f4-5444a53306cb" providerId="ADAL" clId="{129F0F7C-94D4-4EFB-877C-7D402273ED6B}" dt="2023-12-20T19:32:16.017" v="3769"/>
          <ac:spMkLst>
            <pc:docMk/>
            <pc:sldMk cId="2228748188" sldId="338"/>
            <ac:spMk id="46" creationId="{9BD3794D-1567-3236-2676-367837B20B00}"/>
          </ac:spMkLst>
        </pc:spChg>
        <pc:spChg chg="add del mod">
          <ac:chgData name="Barfield, Lindsay" userId="51b792c5-af10-4b25-b5f4-5444a53306cb" providerId="ADAL" clId="{129F0F7C-94D4-4EFB-877C-7D402273ED6B}" dt="2023-12-20T19:32:16.017" v="3769"/>
          <ac:spMkLst>
            <pc:docMk/>
            <pc:sldMk cId="2228748188" sldId="338"/>
            <ac:spMk id="47" creationId="{1D722394-FA32-119E-F250-2323408463F5}"/>
          </ac:spMkLst>
        </pc:spChg>
        <pc:spChg chg="add del mod">
          <ac:chgData name="Barfield, Lindsay" userId="51b792c5-af10-4b25-b5f4-5444a53306cb" providerId="ADAL" clId="{129F0F7C-94D4-4EFB-877C-7D402273ED6B}" dt="2023-12-20T19:32:16.017" v="3769"/>
          <ac:spMkLst>
            <pc:docMk/>
            <pc:sldMk cId="2228748188" sldId="338"/>
            <ac:spMk id="48" creationId="{F07D7FEB-180F-20B8-83FF-756274A198A7}"/>
          </ac:spMkLst>
        </pc:spChg>
        <pc:spChg chg="add del mod">
          <ac:chgData name="Barfield, Lindsay" userId="51b792c5-af10-4b25-b5f4-5444a53306cb" providerId="ADAL" clId="{129F0F7C-94D4-4EFB-877C-7D402273ED6B}" dt="2023-12-20T19:32:16.017" v="3769"/>
          <ac:spMkLst>
            <pc:docMk/>
            <pc:sldMk cId="2228748188" sldId="338"/>
            <ac:spMk id="49" creationId="{33852F4D-AA26-3008-B48A-5CF00EF1D9DC}"/>
          </ac:spMkLst>
        </pc:spChg>
        <pc:spChg chg="add del mod">
          <ac:chgData name="Barfield, Lindsay" userId="51b792c5-af10-4b25-b5f4-5444a53306cb" providerId="ADAL" clId="{129F0F7C-94D4-4EFB-877C-7D402273ED6B}" dt="2023-12-20T19:32:16.017" v="3769"/>
          <ac:spMkLst>
            <pc:docMk/>
            <pc:sldMk cId="2228748188" sldId="338"/>
            <ac:spMk id="50" creationId="{E3118FE2-22B6-4B06-6CB6-6F5C1214FF6B}"/>
          </ac:spMkLst>
        </pc:spChg>
        <pc:spChg chg="add del mod">
          <ac:chgData name="Barfield, Lindsay" userId="51b792c5-af10-4b25-b5f4-5444a53306cb" providerId="ADAL" clId="{129F0F7C-94D4-4EFB-877C-7D402273ED6B}" dt="2023-12-20T19:32:16.017" v="3769"/>
          <ac:spMkLst>
            <pc:docMk/>
            <pc:sldMk cId="2228748188" sldId="338"/>
            <ac:spMk id="51" creationId="{3D0409C3-B1B3-E7BA-F69D-0809471DDD2D}"/>
          </ac:spMkLst>
        </pc:spChg>
        <pc:spChg chg="add del mod">
          <ac:chgData name="Barfield, Lindsay" userId="51b792c5-af10-4b25-b5f4-5444a53306cb" providerId="ADAL" clId="{129F0F7C-94D4-4EFB-877C-7D402273ED6B}" dt="2023-12-20T19:32:16.017" v="3769"/>
          <ac:spMkLst>
            <pc:docMk/>
            <pc:sldMk cId="2228748188" sldId="338"/>
            <ac:spMk id="52" creationId="{2519E60B-7F30-7282-B043-3107A0B8F5A9}"/>
          </ac:spMkLst>
        </pc:spChg>
        <pc:spChg chg="mod">
          <ac:chgData name="Barfield, Lindsay" userId="51b792c5-af10-4b25-b5f4-5444a53306cb" providerId="ADAL" clId="{129F0F7C-94D4-4EFB-877C-7D402273ED6B}" dt="2023-12-20T19:32:44.194" v="3773" actId="1076"/>
          <ac:spMkLst>
            <pc:docMk/>
            <pc:sldMk cId="2228748188" sldId="338"/>
            <ac:spMk id="54" creationId="{F6FD8CD3-F9FF-AFA5-82E4-EE112269F9B1}"/>
          </ac:spMkLst>
        </pc:spChg>
        <pc:spChg chg="mod">
          <ac:chgData name="Barfield, Lindsay" userId="51b792c5-af10-4b25-b5f4-5444a53306cb" providerId="ADAL" clId="{129F0F7C-94D4-4EFB-877C-7D402273ED6B}" dt="2023-12-20T19:32:44.194" v="3773" actId="1076"/>
          <ac:spMkLst>
            <pc:docMk/>
            <pc:sldMk cId="2228748188" sldId="338"/>
            <ac:spMk id="57" creationId="{9863320F-84CB-3090-371D-AF333370F31E}"/>
          </ac:spMkLst>
        </pc:spChg>
        <pc:spChg chg="mod">
          <ac:chgData name="Barfield, Lindsay" userId="51b792c5-af10-4b25-b5f4-5444a53306cb" providerId="ADAL" clId="{129F0F7C-94D4-4EFB-877C-7D402273ED6B}" dt="2023-12-20T19:32:44.194" v="3773" actId="1076"/>
          <ac:spMkLst>
            <pc:docMk/>
            <pc:sldMk cId="2228748188" sldId="338"/>
            <ac:spMk id="58" creationId="{34650A30-3BF5-B1A5-20FF-65343C460C58}"/>
          </ac:spMkLst>
        </pc:spChg>
        <pc:spChg chg="mod">
          <ac:chgData name="Barfield, Lindsay" userId="51b792c5-af10-4b25-b5f4-5444a53306cb" providerId="ADAL" clId="{129F0F7C-94D4-4EFB-877C-7D402273ED6B}" dt="2023-12-20T19:32:44.194" v="3773" actId="1076"/>
          <ac:spMkLst>
            <pc:docMk/>
            <pc:sldMk cId="2228748188" sldId="338"/>
            <ac:spMk id="59" creationId="{D1BDB44D-8C7C-C652-FA10-26E7811F29D2}"/>
          </ac:spMkLst>
        </pc:spChg>
        <pc:spChg chg="mod">
          <ac:chgData name="Barfield, Lindsay" userId="51b792c5-af10-4b25-b5f4-5444a53306cb" providerId="ADAL" clId="{129F0F7C-94D4-4EFB-877C-7D402273ED6B}" dt="2023-12-20T19:32:44.194" v="3773" actId="1076"/>
          <ac:spMkLst>
            <pc:docMk/>
            <pc:sldMk cId="2228748188" sldId="338"/>
            <ac:spMk id="60" creationId="{722B35B4-D14F-7AA1-3442-A90C46414B82}"/>
          </ac:spMkLst>
        </pc:spChg>
        <pc:spChg chg="mod">
          <ac:chgData name="Barfield, Lindsay" userId="51b792c5-af10-4b25-b5f4-5444a53306cb" providerId="ADAL" clId="{129F0F7C-94D4-4EFB-877C-7D402273ED6B}" dt="2023-12-20T19:32:44.194" v="3773" actId="1076"/>
          <ac:spMkLst>
            <pc:docMk/>
            <pc:sldMk cId="2228748188" sldId="338"/>
            <ac:spMk id="61" creationId="{1522E87B-B1BE-2B3E-2FED-47654734BA60}"/>
          </ac:spMkLst>
        </pc:spChg>
        <pc:spChg chg="mod">
          <ac:chgData name="Barfield, Lindsay" userId="51b792c5-af10-4b25-b5f4-5444a53306cb" providerId="ADAL" clId="{129F0F7C-94D4-4EFB-877C-7D402273ED6B}" dt="2023-12-20T19:32:44.194" v="3773" actId="1076"/>
          <ac:spMkLst>
            <pc:docMk/>
            <pc:sldMk cId="2228748188" sldId="338"/>
            <ac:spMk id="62" creationId="{325D95E8-6A8C-A50C-C2EE-3ECCE2089CC7}"/>
          </ac:spMkLst>
        </pc:spChg>
        <pc:spChg chg="mod">
          <ac:chgData name="Barfield, Lindsay" userId="51b792c5-af10-4b25-b5f4-5444a53306cb" providerId="ADAL" clId="{129F0F7C-94D4-4EFB-877C-7D402273ED6B}" dt="2023-12-20T19:32:44.194" v="3773" actId="1076"/>
          <ac:spMkLst>
            <pc:docMk/>
            <pc:sldMk cId="2228748188" sldId="338"/>
            <ac:spMk id="63" creationId="{0A442B54-FF6E-E3A3-833E-B7C0F860BA52}"/>
          </ac:spMkLst>
        </pc:spChg>
        <pc:spChg chg="mod">
          <ac:chgData name="Barfield, Lindsay" userId="51b792c5-af10-4b25-b5f4-5444a53306cb" providerId="ADAL" clId="{129F0F7C-94D4-4EFB-877C-7D402273ED6B}" dt="2023-12-20T19:32:44.194" v="3773" actId="1076"/>
          <ac:spMkLst>
            <pc:docMk/>
            <pc:sldMk cId="2228748188" sldId="338"/>
            <ac:spMk id="64" creationId="{5CA4BD0F-FE6B-F6BE-3887-11D0B99B0C75}"/>
          </ac:spMkLst>
        </pc:spChg>
        <pc:spChg chg="mod">
          <ac:chgData name="Barfield, Lindsay" userId="51b792c5-af10-4b25-b5f4-5444a53306cb" providerId="ADAL" clId="{129F0F7C-94D4-4EFB-877C-7D402273ED6B}" dt="2023-12-20T19:32:44.194" v="3773" actId="1076"/>
          <ac:spMkLst>
            <pc:docMk/>
            <pc:sldMk cId="2228748188" sldId="338"/>
            <ac:spMk id="65" creationId="{87BD12C6-6533-8EE8-DE6E-FC6BAB68A57A}"/>
          </ac:spMkLst>
        </pc:spChg>
        <pc:spChg chg="mod">
          <ac:chgData name="Barfield, Lindsay" userId="51b792c5-af10-4b25-b5f4-5444a53306cb" providerId="ADAL" clId="{129F0F7C-94D4-4EFB-877C-7D402273ED6B}" dt="2023-12-20T19:32:44.194" v="3773" actId="1076"/>
          <ac:spMkLst>
            <pc:docMk/>
            <pc:sldMk cId="2228748188" sldId="338"/>
            <ac:spMk id="66" creationId="{69CE3867-601E-C8EB-3739-4E6021BE6736}"/>
          </ac:spMkLst>
        </pc:spChg>
        <pc:spChg chg="mod">
          <ac:chgData name="Barfield, Lindsay" userId="51b792c5-af10-4b25-b5f4-5444a53306cb" providerId="ADAL" clId="{129F0F7C-94D4-4EFB-877C-7D402273ED6B}" dt="2023-12-20T19:32:44.194" v="3773" actId="1076"/>
          <ac:spMkLst>
            <pc:docMk/>
            <pc:sldMk cId="2228748188" sldId="338"/>
            <ac:spMk id="67" creationId="{95A70F98-C191-DC31-8862-D51B5F4E60E3}"/>
          </ac:spMkLst>
        </pc:spChg>
        <pc:spChg chg="mod">
          <ac:chgData name="Barfield, Lindsay" userId="51b792c5-af10-4b25-b5f4-5444a53306cb" providerId="ADAL" clId="{129F0F7C-94D4-4EFB-877C-7D402273ED6B}" dt="2023-12-20T19:32:44.194" v="3773" actId="1076"/>
          <ac:spMkLst>
            <pc:docMk/>
            <pc:sldMk cId="2228748188" sldId="338"/>
            <ac:spMk id="68" creationId="{77595FA8-2676-4A0F-1771-B0C24A62FA8C}"/>
          </ac:spMkLst>
        </pc:spChg>
        <pc:spChg chg="mod">
          <ac:chgData name="Barfield, Lindsay" userId="51b792c5-af10-4b25-b5f4-5444a53306cb" providerId="ADAL" clId="{129F0F7C-94D4-4EFB-877C-7D402273ED6B}" dt="2023-12-20T19:32:44.194" v="3773" actId="1076"/>
          <ac:spMkLst>
            <pc:docMk/>
            <pc:sldMk cId="2228748188" sldId="338"/>
            <ac:spMk id="69" creationId="{0F4533D8-3FDA-676F-5587-DBAEE96A9D9E}"/>
          </ac:spMkLst>
        </pc:spChg>
        <pc:spChg chg="mod">
          <ac:chgData name="Barfield, Lindsay" userId="51b792c5-af10-4b25-b5f4-5444a53306cb" providerId="ADAL" clId="{129F0F7C-94D4-4EFB-877C-7D402273ED6B}" dt="2023-12-20T19:32:44.194" v="3773" actId="1076"/>
          <ac:spMkLst>
            <pc:docMk/>
            <pc:sldMk cId="2228748188" sldId="338"/>
            <ac:spMk id="70" creationId="{90189F85-9FE6-9CFE-C888-7C8D103BD56F}"/>
          </ac:spMkLst>
        </pc:spChg>
        <pc:spChg chg="mod">
          <ac:chgData name="Barfield, Lindsay" userId="51b792c5-af10-4b25-b5f4-5444a53306cb" providerId="ADAL" clId="{129F0F7C-94D4-4EFB-877C-7D402273ED6B}" dt="2023-12-20T19:32:44.194" v="3773" actId="1076"/>
          <ac:spMkLst>
            <pc:docMk/>
            <pc:sldMk cId="2228748188" sldId="338"/>
            <ac:spMk id="71" creationId="{9E1A5F8B-5726-F72D-E863-526764333F8A}"/>
          </ac:spMkLst>
        </pc:spChg>
        <pc:spChg chg="mod">
          <ac:chgData name="Barfield, Lindsay" userId="51b792c5-af10-4b25-b5f4-5444a53306cb" providerId="ADAL" clId="{129F0F7C-94D4-4EFB-877C-7D402273ED6B}" dt="2023-12-20T19:32:44.194" v="3773" actId="1076"/>
          <ac:spMkLst>
            <pc:docMk/>
            <pc:sldMk cId="2228748188" sldId="338"/>
            <ac:spMk id="72" creationId="{3A420963-16AE-78B9-54F6-541C3160788F}"/>
          </ac:spMkLst>
        </pc:spChg>
        <pc:spChg chg="mod">
          <ac:chgData name="Barfield, Lindsay" userId="51b792c5-af10-4b25-b5f4-5444a53306cb" providerId="ADAL" clId="{129F0F7C-94D4-4EFB-877C-7D402273ED6B}" dt="2023-12-20T19:32:44.194" v="3773" actId="1076"/>
          <ac:spMkLst>
            <pc:docMk/>
            <pc:sldMk cId="2228748188" sldId="338"/>
            <ac:spMk id="73" creationId="{C5ADD43A-9A40-F30E-3B9E-16C7C2D2370D}"/>
          </ac:spMkLst>
        </pc:spChg>
        <pc:spChg chg="mod">
          <ac:chgData name="Barfield, Lindsay" userId="51b792c5-af10-4b25-b5f4-5444a53306cb" providerId="ADAL" clId="{129F0F7C-94D4-4EFB-877C-7D402273ED6B}" dt="2023-12-20T19:32:44.194" v="3773" actId="1076"/>
          <ac:spMkLst>
            <pc:docMk/>
            <pc:sldMk cId="2228748188" sldId="338"/>
            <ac:spMk id="74" creationId="{E74B3385-FB89-BA2D-311E-E91C90E0CF4D}"/>
          </ac:spMkLst>
        </pc:spChg>
        <pc:spChg chg="mod">
          <ac:chgData name="Barfield, Lindsay" userId="51b792c5-af10-4b25-b5f4-5444a53306cb" providerId="ADAL" clId="{129F0F7C-94D4-4EFB-877C-7D402273ED6B}" dt="2023-12-20T19:32:44.194" v="3773" actId="1076"/>
          <ac:spMkLst>
            <pc:docMk/>
            <pc:sldMk cId="2228748188" sldId="338"/>
            <ac:spMk id="75" creationId="{71F2F1B2-6FB6-70B3-9BCC-9027B5DBC637}"/>
          </ac:spMkLst>
        </pc:spChg>
        <pc:spChg chg="mod">
          <ac:chgData name="Barfield, Lindsay" userId="51b792c5-af10-4b25-b5f4-5444a53306cb" providerId="ADAL" clId="{129F0F7C-94D4-4EFB-877C-7D402273ED6B}" dt="2023-12-20T19:32:44.194" v="3773" actId="1076"/>
          <ac:spMkLst>
            <pc:docMk/>
            <pc:sldMk cId="2228748188" sldId="338"/>
            <ac:spMk id="76" creationId="{4F0CC80A-66A5-FB0B-1629-00F5A1356149}"/>
          </ac:spMkLst>
        </pc:spChg>
        <pc:spChg chg="mod">
          <ac:chgData name="Barfield, Lindsay" userId="51b792c5-af10-4b25-b5f4-5444a53306cb" providerId="ADAL" clId="{129F0F7C-94D4-4EFB-877C-7D402273ED6B}" dt="2023-12-20T19:32:44.194" v="3773" actId="1076"/>
          <ac:spMkLst>
            <pc:docMk/>
            <pc:sldMk cId="2228748188" sldId="338"/>
            <ac:spMk id="77" creationId="{6494FA5C-5704-B1D5-DC37-82E34A9109EA}"/>
          </ac:spMkLst>
        </pc:spChg>
        <pc:spChg chg="mod">
          <ac:chgData name="Barfield, Lindsay" userId="51b792c5-af10-4b25-b5f4-5444a53306cb" providerId="ADAL" clId="{129F0F7C-94D4-4EFB-877C-7D402273ED6B}" dt="2023-12-20T19:32:44.194" v="3773" actId="1076"/>
          <ac:spMkLst>
            <pc:docMk/>
            <pc:sldMk cId="2228748188" sldId="338"/>
            <ac:spMk id="78" creationId="{956F3066-9A6D-3F60-ABC9-25B49F55DD08}"/>
          </ac:spMkLst>
        </pc:spChg>
        <pc:spChg chg="mod">
          <ac:chgData name="Barfield, Lindsay" userId="51b792c5-af10-4b25-b5f4-5444a53306cb" providerId="ADAL" clId="{129F0F7C-94D4-4EFB-877C-7D402273ED6B}" dt="2023-12-20T19:32:44.194" v="3773" actId="1076"/>
          <ac:spMkLst>
            <pc:docMk/>
            <pc:sldMk cId="2228748188" sldId="338"/>
            <ac:spMk id="79" creationId="{A2C051F5-3D32-5B37-DD33-0044A7AEDED8}"/>
          </ac:spMkLst>
        </pc:spChg>
        <pc:spChg chg="mod">
          <ac:chgData name="Barfield, Lindsay" userId="51b792c5-af10-4b25-b5f4-5444a53306cb" providerId="ADAL" clId="{129F0F7C-94D4-4EFB-877C-7D402273ED6B}" dt="2023-12-20T19:32:44.194" v="3773" actId="1076"/>
          <ac:spMkLst>
            <pc:docMk/>
            <pc:sldMk cId="2228748188" sldId="338"/>
            <ac:spMk id="80" creationId="{318C0C5E-5877-CC9D-B607-8259AFE39981}"/>
          </ac:spMkLst>
        </pc:spChg>
        <pc:spChg chg="mod">
          <ac:chgData name="Barfield, Lindsay" userId="51b792c5-af10-4b25-b5f4-5444a53306cb" providerId="ADAL" clId="{129F0F7C-94D4-4EFB-877C-7D402273ED6B}" dt="2023-12-20T19:32:44.194" v="3773" actId="1076"/>
          <ac:spMkLst>
            <pc:docMk/>
            <pc:sldMk cId="2228748188" sldId="338"/>
            <ac:spMk id="81" creationId="{CBF1D997-811C-0C72-F144-6124A18074A5}"/>
          </ac:spMkLst>
        </pc:spChg>
        <pc:spChg chg="mod">
          <ac:chgData name="Barfield, Lindsay" userId="51b792c5-af10-4b25-b5f4-5444a53306cb" providerId="ADAL" clId="{129F0F7C-94D4-4EFB-877C-7D402273ED6B}" dt="2023-12-20T19:32:44.194" v="3773" actId="1076"/>
          <ac:spMkLst>
            <pc:docMk/>
            <pc:sldMk cId="2228748188" sldId="338"/>
            <ac:spMk id="82" creationId="{080586C1-8819-A450-9D61-36B1011C1E7D}"/>
          </ac:spMkLst>
        </pc:spChg>
        <pc:spChg chg="mod">
          <ac:chgData name="Barfield, Lindsay" userId="51b792c5-af10-4b25-b5f4-5444a53306cb" providerId="ADAL" clId="{129F0F7C-94D4-4EFB-877C-7D402273ED6B}" dt="2023-12-20T19:32:44.194" v="3773" actId="1076"/>
          <ac:spMkLst>
            <pc:docMk/>
            <pc:sldMk cId="2228748188" sldId="338"/>
            <ac:spMk id="83" creationId="{24DD5B6C-C730-302E-E9B2-B8687BA5EB52}"/>
          </ac:spMkLst>
        </pc:spChg>
        <pc:spChg chg="mod">
          <ac:chgData name="Barfield, Lindsay" userId="51b792c5-af10-4b25-b5f4-5444a53306cb" providerId="ADAL" clId="{129F0F7C-94D4-4EFB-877C-7D402273ED6B}" dt="2023-12-20T19:32:44.194" v="3773" actId="1076"/>
          <ac:spMkLst>
            <pc:docMk/>
            <pc:sldMk cId="2228748188" sldId="338"/>
            <ac:spMk id="84" creationId="{6907D0B5-AFEC-2291-CCAD-71A73C17E514}"/>
          </ac:spMkLst>
        </pc:spChg>
        <pc:spChg chg="mod">
          <ac:chgData name="Barfield, Lindsay" userId="51b792c5-af10-4b25-b5f4-5444a53306cb" providerId="ADAL" clId="{129F0F7C-94D4-4EFB-877C-7D402273ED6B}" dt="2023-12-20T19:32:44.194" v="3773" actId="1076"/>
          <ac:spMkLst>
            <pc:docMk/>
            <pc:sldMk cId="2228748188" sldId="338"/>
            <ac:spMk id="85" creationId="{5A0F5FB5-8B00-C46A-A6F7-3AB58D3E85D6}"/>
          </ac:spMkLst>
        </pc:spChg>
        <pc:spChg chg="mod">
          <ac:chgData name="Barfield, Lindsay" userId="51b792c5-af10-4b25-b5f4-5444a53306cb" providerId="ADAL" clId="{129F0F7C-94D4-4EFB-877C-7D402273ED6B}" dt="2023-12-20T19:32:44.194" v="3773" actId="1076"/>
          <ac:spMkLst>
            <pc:docMk/>
            <pc:sldMk cId="2228748188" sldId="338"/>
            <ac:spMk id="86" creationId="{A4918268-E84F-91EE-D5A0-49A31A3FCADE}"/>
          </ac:spMkLst>
        </pc:spChg>
        <pc:spChg chg="mod">
          <ac:chgData name="Barfield, Lindsay" userId="51b792c5-af10-4b25-b5f4-5444a53306cb" providerId="ADAL" clId="{129F0F7C-94D4-4EFB-877C-7D402273ED6B}" dt="2023-12-20T19:32:44.194" v="3773" actId="1076"/>
          <ac:spMkLst>
            <pc:docMk/>
            <pc:sldMk cId="2228748188" sldId="338"/>
            <ac:spMk id="87" creationId="{6413557A-F3CF-EE21-9D52-8C44EDD61ADC}"/>
          </ac:spMkLst>
        </pc:spChg>
        <pc:spChg chg="mod">
          <ac:chgData name="Barfield, Lindsay" userId="51b792c5-af10-4b25-b5f4-5444a53306cb" providerId="ADAL" clId="{129F0F7C-94D4-4EFB-877C-7D402273ED6B}" dt="2023-12-20T19:32:44.194" v="3773" actId="1076"/>
          <ac:spMkLst>
            <pc:docMk/>
            <pc:sldMk cId="2228748188" sldId="338"/>
            <ac:spMk id="88" creationId="{AEBD3E28-CD5A-9B9F-B39D-27B79BF3C007}"/>
          </ac:spMkLst>
        </pc:spChg>
        <pc:spChg chg="mod">
          <ac:chgData name="Barfield, Lindsay" userId="51b792c5-af10-4b25-b5f4-5444a53306cb" providerId="ADAL" clId="{129F0F7C-94D4-4EFB-877C-7D402273ED6B}" dt="2023-12-20T19:32:44.194" v="3773" actId="1076"/>
          <ac:spMkLst>
            <pc:docMk/>
            <pc:sldMk cId="2228748188" sldId="338"/>
            <ac:spMk id="89" creationId="{309410FC-48A9-1276-C7C3-B1825A42AEF0}"/>
          </ac:spMkLst>
        </pc:spChg>
        <pc:spChg chg="mod">
          <ac:chgData name="Barfield, Lindsay" userId="51b792c5-af10-4b25-b5f4-5444a53306cb" providerId="ADAL" clId="{129F0F7C-94D4-4EFB-877C-7D402273ED6B}" dt="2023-12-20T19:32:44.194" v="3773" actId="1076"/>
          <ac:spMkLst>
            <pc:docMk/>
            <pc:sldMk cId="2228748188" sldId="338"/>
            <ac:spMk id="90" creationId="{107262CE-4DA2-2A49-37A5-34CA53766CE9}"/>
          </ac:spMkLst>
        </pc:spChg>
        <pc:spChg chg="mod">
          <ac:chgData name="Barfield, Lindsay" userId="51b792c5-af10-4b25-b5f4-5444a53306cb" providerId="ADAL" clId="{129F0F7C-94D4-4EFB-877C-7D402273ED6B}" dt="2023-12-20T19:32:44.194" v="3773" actId="1076"/>
          <ac:spMkLst>
            <pc:docMk/>
            <pc:sldMk cId="2228748188" sldId="338"/>
            <ac:spMk id="91" creationId="{C61486D1-E429-F247-1E11-2D26707E5A88}"/>
          </ac:spMkLst>
        </pc:spChg>
        <pc:spChg chg="mod">
          <ac:chgData name="Barfield, Lindsay" userId="51b792c5-af10-4b25-b5f4-5444a53306cb" providerId="ADAL" clId="{129F0F7C-94D4-4EFB-877C-7D402273ED6B}" dt="2023-12-20T19:32:44.194" v="3773" actId="1076"/>
          <ac:spMkLst>
            <pc:docMk/>
            <pc:sldMk cId="2228748188" sldId="338"/>
            <ac:spMk id="92" creationId="{ADCA7D8C-6A34-D1A2-1848-55BCB8E2FD5C}"/>
          </ac:spMkLst>
        </pc:spChg>
        <pc:spChg chg="mod">
          <ac:chgData name="Barfield, Lindsay" userId="51b792c5-af10-4b25-b5f4-5444a53306cb" providerId="ADAL" clId="{129F0F7C-94D4-4EFB-877C-7D402273ED6B}" dt="2023-12-20T19:32:44.194" v="3773" actId="1076"/>
          <ac:spMkLst>
            <pc:docMk/>
            <pc:sldMk cId="2228748188" sldId="338"/>
            <ac:spMk id="93" creationId="{178AAD3E-8CCE-8A48-00A4-3E8E4279465C}"/>
          </ac:spMkLst>
        </pc:spChg>
        <pc:spChg chg="mod">
          <ac:chgData name="Barfield, Lindsay" userId="51b792c5-af10-4b25-b5f4-5444a53306cb" providerId="ADAL" clId="{129F0F7C-94D4-4EFB-877C-7D402273ED6B}" dt="2023-12-20T19:32:44.194" v="3773" actId="1076"/>
          <ac:spMkLst>
            <pc:docMk/>
            <pc:sldMk cId="2228748188" sldId="338"/>
            <ac:spMk id="94" creationId="{37A45E44-2FC8-3500-98DA-DEE7C96E03C3}"/>
          </ac:spMkLst>
        </pc:spChg>
        <pc:spChg chg="mod">
          <ac:chgData name="Barfield, Lindsay" userId="51b792c5-af10-4b25-b5f4-5444a53306cb" providerId="ADAL" clId="{129F0F7C-94D4-4EFB-877C-7D402273ED6B}" dt="2023-12-20T19:32:44.194" v="3773" actId="1076"/>
          <ac:spMkLst>
            <pc:docMk/>
            <pc:sldMk cId="2228748188" sldId="338"/>
            <ac:spMk id="95" creationId="{84329C78-EDE7-716E-44FC-3027B38EAD9D}"/>
          </ac:spMkLst>
        </pc:spChg>
        <pc:spChg chg="mod">
          <ac:chgData name="Barfield, Lindsay" userId="51b792c5-af10-4b25-b5f4-5444a53306cb" providerId="ADAL" clId="{129F0F7C-94D4-4EFB-877C-7D402273ED6B}" dt="2023-12-20T19:32:44.194" v="3773" actId="1076"/>
          <ac:spMkLst>
            <pc:docMk/>
            <pc:sldMk cId="2228748188" sldId="338"/>
            <ac:spMk id="96" creationId="{F3EEDEE9-8664-954D-8108-5FA243C74921}"/>
          </ac:spMkLst>
        </pc:spChg>
        <pc:spChg chg="mod">
          <ac:chgData name="Barfield, Lindsay" userId="51b792c5-af10-4b25-b5f4-5444a53306cb" providerId="ADAL" clId="{129F0F7C-94D4-4EFB-877C-7D402273ED6B}" dt="2023-12-20T19:32:44.194" v="3773" actId="1076"/>
          <ac:spMkLst>
            <pc:docMk/>
            <pc:sldMk cId="2228748188" sldId="338"/>
            <ac:spMk id="97" creationId="{FE316682-8DA3-3249-4049-01ED00A0A153}"/>
          </ac:spMkLst>
        </pc:spChg>
        <pc:spChg chg="mod">
          <ac:chgData name="Barfield, Lindsay" userId="51b792c5-af10-4b25-b5f4-5444a53306cb" providerId="ADAL" clId="{129F0F7C-94D4-4EFB-877C-7D402273ED6B}" dt="2023-12-20T19:32:44.194" v="3773" actId="1076"/>
          <ac:spMkLst>
            <pc:docMk/>
            <pc:sldMk cId="2228748188" sldId="338"/>
            <ac:spMk id="98" creationId="{27BE28F5-82B5-4708-E5AA-3068A0758065}"/>
          </ac:spMkLst>
        </pc:spChg>
        <pc:spChg chg="mod">
          <ac:chgData name="Barfield, Lindsay" userId="51b792c5-af10-4b25-b5f4-5444a53306cb" providerId="ADAL" clId="{129F0F7C-94D4-4EFB-877C-7D402273ED6B}" dt="2023-12-20T19:32:44.194" v="3773" actId="1076"/>
          <ac:spMkLst>
            <pc:docMk/>
            <pc:sldMk cId="2228748188" sldId="338"/>
            <ac:spMk id="99" creationId="{20549CF3-FC1E-B2F2-0D0A-BB8BD26F47B7}"/>
          </ac:spMkLst>
        </pc:spChg>
        <pc:spChg chg="mod">
          <ac:chgData name="Barfield, Lindsay" userId="51b792c5-af10-4b25-b5f4-5444a53306cb" providerId="ADAL" clId="{129F0F7C-94D4-4EFB-877C-7D402273ED6B}" dt="2023-12-20T19:32:44.194" v="3773" actId="1076"/>
          <ac:spMkLst>
            <pc:docMk/>
            <pc:sldMk cId="2228748188" sldId="338"/>
            <ac:spMk id="100" creationId="{902CC012-73C4-D436-3F7B-4783CC842BD1}"/>
          </ac:spMkLst>
        </pc:spChg>
        <pc:spChg chg="mod">
          <ac:chgData name="Barfield, Lindsay" userId="51b792c5-af10-4b25-b5f4-5444a53306cb" providerId="ADAL" clId="{129F0F7C-94D4-4EFB-877C-7D402273ED6B}" dt="2023-12-20T19:32:44.194" v="3773" actId="1076"/>
          <ac:spMkLst>
            <pc:docMk/>
            <pc:sldMk cId="2228748188" sldId="338"/>
            <ac:spMk id="101" creationId="{175E4B6B-FD86-ACB6-9FA4-1260479B6BE7}"/>
          </ac:spMkLst>
        </pc:spChg>
        <pc:spChg chg="mod">
          <ac:chgData name="Barfield, Lindsay" userId="51b792c5-af10-4b25-b5f4-5444a53306cb" providerId="ADAL" clId="{129F0F7C-94D4-4EFB-877C-7D402273ED6B}" dt="2023-12-20T19:32:44.194" v="3773" actId="1076"/>
          <ac:spMkLst>
            <pc:docMk/>
            <pc:sldMk cId="2228748188" sldId="338"/>
            <ac:spMk id="102" creationId="{8F2EB59B-D185-6897-760B-97BC4DD423A6}"/>
          </ac:spMkLst>
        </pc:spChg>
        <pc:spChg chg="mod">
          <ac:chgData name="Barfield, Lindsay" userId="51b792c5-af10-4b25-b5f4-5444a53306cb" providerId="ADAL" clId="{129F0F7C-94D4-4EFB-877C-7D402273ED6B}" dt="2023-12-20T19:32:44.194" v="3773" actId="1076"/>
          <ac:spMkLst>
            <pc:docMk/>
            <pc:sldMk cId="2228748188" sldId="338"/>
            <ac:spMk id="103" creationId="{B4578E6A-ADAE-10FA-AA75-7A05798EC818}"/>
          </ac:spMkLst>
        </pc:spChg>
        <pc:spChg chg="mod">
          <ac:chgData name="Barfield, Lindsay" userId="51b792c5-af10-4b25-b5f4-5444a53306cb" providerId="ADAL" clId="{129F0F7C-94D4-4EFB-877C-7D402273ED6B}" dt="2023-12-20T19:32:44.194" v="3773" actId="1076"/>
          <ac:spMkLst>
            <pc:docMk/>
            <pc:sldMk cId="2228748188" sldId="338"/>
            <ac:spMk id="104" creationId="{CFEE4BE5-DFA9-84CE-DCB4-C0219BB29F85}"/>
          </ac:spMkLst>
        </pc:spChg>
        <pc:grpChg chg="add mod">
          <ac:chgData name="Barfield, Lindsay" userId="51b792c5-af10-4b25-b5f4-5444a53306cb" providerId="ADAL" clId="{129F0F7C-94D4-4EFB-877C-7D402273ED6B}" dt="2023-12-20T19:32:44.194" v="3773" actId="1076"/>
          <ac:grpSpMkLst>
            <pc:docMk/>
            <pc:sldMk cId="2228748188" sldId="338"/>
            <ac:grpSpMk id="53" creationId="{8D7C09CF-E21C-0C8C-7A6F-A1A281AA6FB9}"/>
          </ac:grpSpMkLst>
        </pc:grpChg>
        <pc:picChg chg="add del mod">
          <ac:chgData name="Barfield, Lindsay" userId="51b792c5-af10-4b25-b5f4-5444a53306cb" providerId="ADAL" clId="{129F0F7C-94D4-4EFB-877C-7D402273ED6B}" dt="2023-12-20T19:32:16.017" v="3769"/>
          <ac:picMkLst>
            <pc:docMk/>
            <pc:sldMk cId="2228748188" sldId="338"/>
            <ac:picMk id="3" creationId="{F0A2897C-0C8C-B485-B8B8-A981246585D8}"/>
          </ac:picMkLst>
        </pc:picChg>
        <pc:picChg chg="add del mod">
          <ac:chgData name="Barfield, Lindsay" userId="51b792c5-af10-4b25-b5f4-5444a53306cb" providerId="ADAL" clId="{129F0F7C-94D4-4EFB-877C-7D402273ED6B}" dt="2023-12-20T19:32:16.017" v="3769"/>
          <ac:picMkLst>
            <pc:docMk/>
            <pc:sldMk cId="2228748188" sldId="338"/>
            <ac:picMk id="4" creationId="{BE2BDFB0-6D97-3D29-462F-C6BEC652B4CE}"/>
          </ac:picMkLst>
        </pc:picChg>
        <pc:picChg chg="mod">
          <ac:chgData name="Barfield, Lindsay" userId="51b792c5-af10-4b25-b5f4-5444a53306cb" providerId="ADAL" clId="{129F0F7C-94D4-4EFB-877C-7D402273ED6B}" dt="2023-12-20T19:32:44.194" v="3773" actId="1076"/>
          <ac:picMkLst>
            <pc:docMk/>
            <pc:sldMk cId="2228748188" sldId="338"/>
            <ac:picMk id="55" creationId="{0101B161-04AF-E935-4A03-5B90149A720E}"/>
          </ac:picMkLst>
        </pc:picChg>
        <pc:picChg chg="mod">
          <ac:chgData name="Barfield, Lindsay" userId="51b792c5-af10-4b25-b5f4-5444a53306cb" providerId="ADAL" clId="{129F0F7C-94D4-4EFB-877C-7D402273ED6B}" dt="2023-12-20T19:32:44.194" v="3773" actId="1076"/>
          <ac:picMkLst>
            <pc:docMk/>
            <pc:sldMk cId="2228748188" sldId="338"/>
            <ac:picMk id="56" creationId="{E066CE17-C61D-B2F8-BA65-892A25BD0BE9}"/>
          </ac:picMkLst>
        </pc:picChg>
      </pc:sldChg>
    </pc:docChg>
  </pc:docChgLst>
  <pc:docChgLst>
    <pc:chgData name="Roudebush, Hannah" userId="S::hannah.roudebush@cengage.com::dfdc7856-5345-4c8c-b86b-5e6be02e76a0" providerId="AD" clId="Web-{6B8EFF4B-1CFD-D028-5AB2-43B2603C959B}"/>
    <pc:docChg chg="modSld">
      <pc:chgData name="Roudebush, Hannah" userId="S::hannah.roudebush@cengage.com::dfdc7856-5345-4c8c-b86b-5e6be02e76a0" providerId="AD" clId="Web-{6B8EFF4B-1CFD-D028-5AB2-43B2603C959B}" dt="2024-01-02T17:05:48.007" v="258"/>
      <pc:docMkLst>
        <pc:docMk/>
      </pc:docMkLst>
      <pc:sldChg chg="modSp">
        <pc:chgData name="Roudebush, Hannah" userId="S::hannah.roudebush@cengage.com::dfdc7856-5345-4c8c-b86b-5e6be02e76a0" providerId="AD" clId="Web-{6B8EFF4B-1CFD-D028-5AB2-43B2603C959B}" dt="2024-01-02T16:58:59.325" v="1" actId="20577"/>
        <pc:sldMkLst>
          <pc:docMk/>
          <pc:sldMk cId="230077621" sldId="258"/>
        </pc:sldMkLst>
        <pc:spChg chg="mod">
          <ac:chgData name="Roudebush, Hannah" userId="S::hannah.roudebush@cengage.com::dfdc7856-5345-4c8c-b86b-5e6be02e76a0" providerId="AD" clId="Web-{6B8EFF4B-1CFD-D028-5AB2-43B2603C959B}" dt="2024-01-02T16:58:59.325" v="1" actId="20577"/>
          <ac:spMkLst>
            <pc:docMk/>
            <pc:sldMk cId="230077621" sldId="258"/>
            <ac:spMk id="17" creationId="{F1F792AC-8D3D-59FC-B238-874F5C648C2B}"/>
          </ac:spMkLst>
        </pc:spChg>
      </pc:sldChg>
      <pc:sldChg chg="modSp">
        <pc:chgData name="Roudebush, Hannah" userId="S::hannah.roudebush@cengage.com::dfdc7856-5345-4c8c-b86b-5e6be02e76a0" providerId="AD" clId="Web-{6B8EFF4B-1CFD-D028-5AB2-43B2603C959B}" dt="2024-01-02T17:05:48.007" v="258"/>
        <pc:sldMkLst>
          <pc:docMk/>
          <pc:sldMk cId="1569527778" sldId="312"/>
        </pc:sldMkLst>
        <pc:graphicFrameChg chg="mod modGraphic">
          <ac:chgData name="Roudebush, Hannah" userId="S::hannah.roudebush@cengage.com::dfdc7856-5345-4c8c-b86b-5e6be02e76a0" providerId="AD" clId="Web-{6B8EFF4B-1CFD-D028-5AB2-43B2603C959B}" dt="2024-01-02T17:05:48.007" v="258"/>
          <ac:graphicFrameMkLst>
            <pc:docMk/>
            <pc:sldMk cId="1569527778" sldId="312"/>
            <ac:graphicFrameMk id="18" creationId="{4FF66F1B-79F6-2EE7-F0EC-B1745F2DBCBA}"/>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vl1pPr>
          </a:lstStyle>
          <a:p>
            <a:endParaRPr lang="en-US">
              <a:latin typeface="Open Sans" panose="020B0606030504020204" pitchFamily="34" charset="0"/>
            </a:endParaRPr>
          </a:p>
        </p:txBody>
      </p:sp>
      <p:sp>
        <p:nvSpPr>
          <p:cNvPr id="3" name="Date Placeholder 2"/>
          <p:cNvSpPr>
            <a:spLocks noGrp="1"/>
          </p:cNvSpPr>
          <p:nvPr>
            <p:ph type="dt" sz="quarter" idx="1"/>
          </p:nvPr>
        </p:nvSpPr>
        <p:spPr>
          <a:xfrm>
            <a:off x="4021294" y="0"/>
            <a:ext cx="3076363" cy="470894"/>
          </a:xfrm>
          <a:prstGeom prst="rect">
            <a:avLst/>
          </a:prstGeom>
        </p:spPr>
        <p:txBody>
          <a:bodyPr vert="horz" lIns="94193" tIns="47097" rIns="94193" bIns="47097" rtlCol="0"/>
          <a:lstStyle>
            <a:lvl1pPr algn="r">
              <a:defRPr sz="1200"/>
            </a:lvl1pPr>
          </a:lstStyle>
          <a:p>
            <a:fld id="{0DBF883E-4252-AC4C-B209-6F2FF5C3E470}" type="datetimeFigureOut">
              <a:rPr lang="en-US" smtClean="0">
                <a:latin typeface="Open Sans" panose="020B0606030504020204" pitchFamily="34" charset="0"/>
              </a:rPr>
              <a:t>1/2/2024</a:t>
            </a:fld>
            <a:endParaRPr lang="en-US">
              <a:latin typeface="Open Sans" panose="020B0606030504020204" pitchFamily="34" charset="0"/>
            </a:endParaRPr>
          </a:p>
        </p:txBody>
      </p:sp>
      <p:sp>
        <p:nvSpPr>
          <p:cNvPr id="4" name="Footer Placeholder 3"/>
          <p:cNvSpPr>
            <a:spLocks noGrp="1"/>
          </p:cNvSpPr>
          <p:nvPr>
            <p:ph type="ftr" sz="quarter" idx="2"/>
          </p:nvPr>
        </p:nvSpPr>
        <p:spPr>
          <a:xfrm>
            <a:off x="0" y="8914407"/>
            <a:ext cx="3076363" cy="470893"/>
          </a:xfrm>
          <a:prstGeom prst="rect">
            <a:avLst/>
          </a:prstGeom>
        </p:spPr>
        <p:txBody>
          <a:bodyPr vert="horz" lIns="94193" tIns="47097" rIns="94193" bIns="47097" rtlCol="0" anchor="b"/>
          <a:lstStyle>
            <a:lvl1pPr algn="l">
              <a:defRPr sz="1200"/>
            </a:lvl1pPr>
          </a:lstStyle>
          <a:p>
            <a:endParaRPr lang="en-US">
              <a:latin typeface="Open Sans" panose="020B0606030504020204" pitchFamily="34" charset="0"/>
            </a:endParaRPr>
          </a:p>
        </p:txBody>
      </p:sp>
      <p:sp>
        <p:nvSpPr>
          <p:cNvPr id="5" name="Slide Number Placeholder 4"/>
          <p:cNvSpPr>
            <a:spLocks noGrp="1"/>
          </p:cNvSpPr>
          <p:nvPr>
            <p:ph type="sldNum" sz="quarter" idx="3"/>
          </p:nvPr>
        </p:nvSpPr>
        <p:spPr>
          <a:xfrm>
            <a:off x="4021294" y="8914407"/>
            <a:ext cx="3076363" cy="470893"/>
          </a:xfrm>
          <a:prstGeom prst="rect">
            <a:avLst/>
          </a:prstGeom>
        </p:spPr>
        <p:txBody>
          <a:bodyPr vert="horz" lIns="94193" tIns="47097" rIns="94193" bIns="47097" rtlCol="0" anchor="b"/>
          <a:lstStyle>
            <a:lvl1pPr algn="r">
              <a:defRPr sz="1200"/>
            </a:lvl1pPr>
          </a:lstStyle>
          <a:p>
            <a:fld id="{F9168675-61CE-7447-84C8-BC719C6CEC39}" type="slidenum">
              <a:rPr lang="en-US" smtClean="0">
                <a:latin typeface="Open Sans" panose="020B0606030504020204" pitchFamily="34" charset="0"/>
              </a:rPr>
              <a:t>‹#›</a:t>
            </a:fld>
            <a:endParaRPr lang="en-US">
              <a:latin typeface="Open Sans" panose="020B0606030504020204" pitchFamily="34" charset="0"/>
            </a:endParaRPr>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4"/>
          </a:xfrm>
          <a:prstGeom prst="rect">
            <a:avLst/>
          </a:prstGeom>
        </p:spPr>
        <p:txBody>
          <a:bodyPr vert="horz" lIns="94193" tIns="47097" rIns="94193" bIns="47097"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4021294" y="0"/>
            <a:ext cx="3076363" cy="470894"/>
          </a:xfrm>
          <a:prstGeom prst="rect">
            <a:avLst/>
          </a:prstGeom>
        </p:spPr>
        <p:txBody>
          <a:bodyPr vert="horz" lIns="94193" tIns="47097" rIns="94193" bIns="47097" rtlCol="0"/>
          <a:lstStyle>
            <a:lvl1pPr algn="r">
              <a:defRPr sz="1200">
                <a:latin typeface="Open Sans" panose="020B0606030504020204" pitchFamily="34" charset="0"/>
              </a:defRPr>
            </a:lvl1pPr>
          </a:lstStyle>
          <a:p>
            <a:fld id="{BCDDAFEC-EF18-0045-B8D4-C55251355E3D}" type="datetimeFigureOut">
              <a:rPr lang="en-US" smtClean="0"/>
              <a:pPr/>
              <a:t>1/2/2024</a:t>
            </a:fld>
            <a:endParaRPr lang="en-US"/>
          </a:p>
        </p:txBody>
      </p:sp>
      <p:sp>
        <p:nvSpPr>
          <p:cNvPr id="4" name="Slide Image Placeholder 3"/>
          <p:cNvSpPr>
            <a:spLocks noGrp="1" noRot="1" noChangeAspect="1"/>
          </p:cNvSpPr>
          <p:nvPr>
            <p:ph type="sldImg" idx="2"/>
          </p:nvPr>
        </p:nvSpPr>
        <p:spPr>
          <a:xfrm>
            <a:off x="2362200" y="1173163"/>
            <a:ext cx="2374900" cy="3167062"/>
          </a:xfrm>
          <a:prstGeom prst="rect">
            <a:avLst/>
          </a:prstGeom>
          <a:noFill/>
          <a:ln w="12700">
            <a:solidFill>
              <a:prstClr val="black"/>
            </a:solidFill>
          </a:ln>
        </p:spPr>
        <p:txBody>
          <a:bodyPr vert="horz" lIns="94193" tIns="47097" rIns="94193" bIns="47097" rtlCol="0" anchor="ctr"/>
          <a:lstStyle/>
          <a:p>
            <a:endParaRPr lang="en-US"/>
          </a:p>
        </p:txBody>
      </p:sp>
      <p:sp>
        <p:nvSpPr>
          <p:cNvPr id="5" name="Notes Placeholder 4"/>
          <p:cNvSpPr>
            <a:spLocks noGrp="1"/>
          </p:cNvSpPr>
          <p:nvPr>
            <p:ph type="body" sz="quarter" idx="3"/>
          </p:nvPr>
        </p:nvSpPr>
        <p:spPr>
          <a:xfrm>
            <a:off x="709930" y="4516675"/>
            <a:ext cx="5679440" cy="3695462"/>
          </a:xfrm>
          <a:prstGeom prst="rect">
            <a:avLst/>
          </a:prstGeom>
        </p:spPr>
        <p:txBody>
          <a:bodyPr vert="horz" lIns="94193" tIns="47097" rIns="94193" bIns="4709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3"/>
          </a:xfrm>
          <a:prstGeom prst="rect">
            <a:avLst/>
          </a:prstGeom>
        </p:spPr>
        <p:txBody>
          <a:bodyPr vert="horz" lIns="94193" tIns="47097" rIns="94193" bIns="47097"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4021294" y="8914407"/>
            <a:ext cx="3076363" cy="470893"/>
          </a:xfrm>
          <a:prstGeom prst="rect">
            <a:avLst/>
          </a:prstGeom>
        </p:spPr>
        <p:txBody>
          <a:bodyPr vert="horz" lIns="94193" tIns="47097" rIns="94193" bIns="47097" rtlCol="0" anchor="b"/>
          <a:lstStyle>
            <a:lvl1pPr algn="r">
              <a:defRPr sz="1200">
                <a:latin typeface="Open Sans" panose="020B0606030504020204" pitchFamily="34" charset="0"/>
              </a:defRPr>
            </a:lvl1pPr>
          </a:lstStyle>
          <a:p>
            <a:fld id="{F3A9CC68-86F6-4C41-BB68-563FFE5D02C1}" type="slidenum">
              <a:rPr lang="en-US" smtClean="0"/>
              <a:pPr/>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3</a:t>
            </a:fld>
            <a:endParaRPr lang="en-US"/>
          </a:p>
        </p:txBody>
      </p:sp>
    </p:spTree>
    <p:extLst>
      <p:ext uri="{BB962C8B-B14F-4D97-AF65-F5344CB8AC3E}">
        <p14:creationId xmlns:p14="http://schemas.microsoft.com/office/powerpoint/2010/main" val="155349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match the lines of poetry that have the same end rhyme. Once in pairs, they will fill in the missing letter on their answer sheet.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746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14</a:t>
            </a:fld>
            <a:endParaRPr lang="en-US"/>
          </a:p>
        </p:txBody>
      </p:sp>
    </p:spTree>
    <p:extLst>
      <p:ext uri="{BB962C8B-B14F-4D97-AF65-F5344CB8AC3E}">
        <p14:creationId xmlns:p14="http://schemas.microsoft.com/office/powerpoint/2010/main" val="389128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read each pair of poems and count how many syllables are in each line. Once they have counted, they will identify which poem is a Haiku with the correct 5-7-5 pattern.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2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74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read each line of alliteration and identify which emoji would correctly complete each. Once they have found their way from start to end, students will record the directions they went to get there as arrows on their answer sheet.  </a:t>
            </a:r>
          </a:p>
        </p:txBody>
      </p:sp>
      <p:sp>
        <p:nvSpPr>
          <p:cNvPr id="4" name="Slide Number Placeholder 3"/>
          <p:cNvSpPr>
            <a:spLocks noGrp="1"/>
          </p:cNvSpPr>
          <p:nvPr>
            <p:ph type="sldNum" sz="quarter" idx="5"/>
          </p:nvPr>
        </p:nvSpPr>
        <p:spPr/>
        <p:txBody>
          <a:bodyPr/>
          <a:lstStyle/>
          <a:p>
            <a:fld id="{F3A9CC68-86F6-4C41-BB68-563FFE5D02C1}" type="slidenum">
              <a:rPr lang="en-US" smtClean="0"/>
              <a:pPr/>
              <a:t>17</a:t>
            </a:fld>
            <a:endParaRPr lang="en-US"/>
          </a:p>
        </p:txBody>
      </p:sp>
    </p:spTree>
    <p:extLst>
      <p:ext uri="{BB962C8B-B14F-4D97-AF65-F5344CB8AC3E}">
        <p14:creationId xmlns:p14="http://schemas.microsoft.com/office/powerpoint/2010/main" val="1831248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10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use the animal alphabet cipher to decode each word and complete the metaphor.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70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use this animal alphabet cipher to decode the words on page 19.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4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21</a:t>
            </a:fld>
            <a:endParaRPr lang="en-US"/>
          </a:p>
        </p:txBody>
      </p:sp>
    </p:spTree>
    <p:extLst>
      <p:ext uri="{BB962C8B-B14F-4D97-AF65-F5344CB8AC3E}">
        <p14:creationId xmlns:p14="http://schemas.microsoft.com/office/powerpoint/2010/main" val="5070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identify which word in each clue is an example on onomatopoeia and fill in the crossword with that word. The highlighted letters will be their answer in numerical order 1 – 13.</a:t>
            </a:r>
          </a:p>
        </p:txBody>
      </p:sp>
      <p:sp>
        <p:nvSpPr>
          <p:cNvPr id="4" name="Slide Number Placeholder 3"/>
          <p:cNvSpPr>
            <a:spLocks noGrp="1"/>
          </p:cNvSpPr>
          <p:nvPr>
            <p:ph type="sldNum" sz="quarter" idx="5"/>
          </p:nvPr>
        </p:nvSpPr>
        <p:spPr/>
        <p:txBody>
          <a:bodyPr/>
          <a:lstStyle/>
          <a:p>
            <a:fld id="{4829077D-D9E5-4FF6-BE77-56B1FBC3ED19}" type="slidenum">
              <a:rPr lang="en-US" smtClean="0"/>
              <a:t>22</a:t>
            </a:fld>
            <a:endParaRPr lang="en-US"/>
          </a:p>
        </p:txBody>
      </p:sp>
    </p:spTree>
    <p:extLst>
      <p:ext uri="{BB962C8B-B14F-4D97-AF65-F5344CB8AC3E}">
        <p14:creationId xmlns:p14="http://schemas.microsoft.com/office/powerpoint/2010/main" val="109459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4</a:t>
            </a:fld>
            <a:endParaRPr lang="en-US"/>
          </a:p>
        </p:txBody>
      </p:sp>
    </p:spTree>
    <p:extLst>
      <p:ext uri="{BB962C8B-B14F-4D97-AF65-F5344CB8AC3E}">
        <p14:creationId xmlns:p14="http://schemas.microsoft.com/office/powerpoint/2010/main" val="2179991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Citation information for each of the task document.</a:t>
            </a:r>
          </a:p>
        </p:txBody>
      </p:sp>
      <p:sp>
        <p:nvSpPr>
          <p:cNvPr id="4" name="Slide Number Placeholder 3"/>
          <p:cNvSpPr>
            <a:spLocks noGrp="1"/>
          </p:cNvSpPr>
          <p:nvPr>
            <p:ph type="sldNum" sz="quarter" idx="5"/>
          </p:nvPr>
        </p:nvSpPr>
        <p:spPr/>
        <p:txBody>
          <a:bodyPr/>
          <a:lstStyle/>
          <a:p>
            <a:fld id="{4829077D-D9E5-4FF6-BE77-56B1FBC3ED19}" type="slidenum">
              <a:rPr lang="en-US" smtClean="0"/>
              <a:t>23</a:t>
            </a:fld>
            <a:endParaRPr lang="en-US"/>
          </a:p>
        </p:txBody>
      </p:sp>
    </p:spTree>
    <p:extLst>
      <p:ext uri="{BB962C8B-B14F-4D97-AF65-F5344CB8AC3E}">
        <p14:creationId xmlns:p14="http://schemas.microsoft.com/office/powerpoint/2010/main" val="3042762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documents are 2-per page to decrease the number of needed copies. Once cut-and-sort activities are printed and cut out, it is recommended to keep them in an envelope or bag for each group. Consider laminating for future use. </a:t>
            </a:r>
          </a:p>
          <a:p>
            <a:endParaRPr lang="en-US"/>
          </a:p>
          <a:p>
            <a:r>
              <a:rPr lang="en-US"/>
              <a:t>It is recommended that you make 1 copy per student of the cipher (page).</a:t>
            </a:r>
          </a:p>
        </p:txBody>
      </p:sp>
      <p:sp>
        <p:nvSpPr>
          <p:cNvPr id="4" name="Slide Number Placeholder 3"/>
          <p:cNvSpPr>
            <a:spLocks noGrp="1"/>
          </p:cNvSpPr>
          <p:nvPr>
            <p:ph type="sldNum" sz="quarter" idx="5"/>
          </p:nvPr>
        </p:nvSpPr>
        <p:spPr/>
        <p:txBody>
          <a:bodyPr/>
          <a:lstStyle/>
          <a:p>
            <a:fld id="{4829077D-D9E5-4FF6-BE77-56B1FBC3ED19}" type="slidenum">
              <a:rPr lang="en-US" smtClean="0"/>
              <a:t>6</a:t>
            </a:fld>
            <a:endParaRPr lang="en-US"/>
          </a:p>
        </p:txBody>
      </p:sp>
    </p:spTree>
    <p:extLst>
      <p:ext uri="{BB962C8B-B14F-4D97-AF65-F5344CB8AC3E}">
        <p14:creationId xmlns:p14="http://schemas.microsoft.com/office/powerpoint/2010/main" val="164375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7</a:t>
            </a:fld>
            <a:endParaRPr lang="en-US"/>
          </a:p>
        </p:txBody>
      </p:sp>
    </p:spTree>
    <p:extLst>
      <p:ext uri="{BB962C8B-B14F-4D97-AF65-F5344CB8AC3E}">
        <p14:creationId xmlns:p14="http://schemas.microsoft.com/office/powerpoint/2010/main" val="218397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8</a:t>
            </a:fld>
            <a:endParaRPr lang="en-US"/>
          </a:p>
        </p:txBody>
      </p:sp>
    </p:spTree>
    <p:extLst>
      <p:ext uri="{BB962C8B-B14F-4D97-AF65-F5344CB8AC3E}">
        <p14:creationId xmlns:p14="http://schemas.microsoft.com/office/powerpoint/2010/main" val="18948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task cards can be printed and placed on the folder or envelope you use for each task. For example, print task cards equal to the number of class groups. Attach the task cards to folders, which inside would have the activities and necessary supplies for each task. </a:t>
            </a:r>
          </a:p>
        </p:txBody>
      </p:sp>
      <p:sp>
        <p:nvSpPr>
          <p:cNvPr id="4" name="Slide Number Placeholder 3"/>
          <p:cNvSpPr>
            <a:spLocks noGrp="1"/>
          </p:cNvSpPr>
          <p:nvPr>
            <p:ph type="sldNum" sz="quarter" idx="5"/>
          </p:nvPr>
        </p:nvSpPr>
        <p:spPr/>
        <p:txBody>
          <a:bodyPr/>
          <a:lstStyle/>
          <a:p>
            <a:fld id="{4829077D-D9E5-4FF6-BE77-56B1FBC3ED19}" type="slidenum">
              <a:rPr lang="en-US" smtClean="0"/>
              <a:t>9</a:t>
            </a:fld>
            <a:endParaRPr lang="en-US"/>
          </a:p>
        </p:txBody>
      </p:sp>
    </p:spTree>
    <p:extLst>
      <p:ext uri="{BB962C8B-B14F-4D97-AF65-F5344CB8AC3E}">
        <p14:creationId xmlns:p14="http://schemas.microsoft.com/office/powerpoint/2010/main" val="91476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task cards can be printed and placed on the folder or envelope you use for each task. For example, print task cards equal to the number of class groups. Attach the task cards to folders, which inside would have the activities and necessary supplies for each task. </a:t>
            </a:r>
          </a:p>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10</a:t>
            </a:fld>
            <a:endParaRPr lang="en-US"/>
          </a:p>
        </p:txBody>
      </p:sp>
    </p:spTree>
    <p:extLst>
      <p:ext uri="{BB962C8B-B14F-4D97-AF65-F5344CB8AC3E}">
        <p14:creationId xmlns:p14="http://schemas.microsoft.com/office/powerpoint/2010/main" val="3427101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task cards can be printed and placed on the folder or envelope you use for each task. For example, print task cards equal to the number of class groups. Attach the task cards to folders, which inside would have the activities and necessary supplies for each task. </a:t>
            </a:r>
          </a:p>
          <a:p>
            <a:endParaRPr lang="en-US"/>
          </a:p>
        </p:txBody>
      </p:sp>
      <p:sp>
        <p:nvSpPr>
          <p:cNvPr id="4" name="Slide Number Placeholder 3"/>
          <p:cNvSpPr>
            <a:spLocks noGrp="1"/>
          </p:cNvSpPr>
          <p:nvPr>
            <p:ph type="sldNum" sz="quarter" idx="5"/>
          </p:nvPr>
        </p:nvSpPr>
        <p:spPr/>
        <p:txBody>
          <a:bodyPr/>
          <a:lstStyle/>
          <a:p>
            <a:fld id="{4829077D-D9E5-4FF6-BE77-56B1FBC3ED19}" type="slidenum">
              <a:rPr lang="en-US" smtClean="0"/>
              <a:t>11</a:t>
            </a:fld>
            <a:endParaRPr lang="en-US"/>
          </a:p>
        </p:txBody>
      </p:sp>
    </p:spTree>
    <p:extLst>
      <p:ext uri="{BB962C8B-B14F-4D97-AF65-F5344CB8AC3E}">
        <p14:creationId xmlns:p14="http://schemas.microsoft.com/office/powerpoint/2010/main" val="1042655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9077D-D9E5-4FF6-BE77-56B1FBC3ED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73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CF194B5-E5F3-43DE-85AD-AAA13EC0344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15090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194B5-E5F3-43DE-85AD-AAA13EC0344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481716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194B5-E5F3-43DE-85AD-AAA13EC0344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0565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F194B5-E5F3-43DE-85AD-AAA13EC0344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5193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F194B5-E5F3-43DE-85AD-AAA13EC0344B}"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180002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F194B5-E5F3-43DE-85AD-AAA13EC0344B}"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32345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F194B5-E5F3-43DE-85AD-AAA13EC0344B}"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3931251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F194B5-E5F3-43DE-85AD-AAA13EC0344B}"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1486962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194B5-E5F3-43DE-85AD-AAA13EC0344B}"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89463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F194B5-E5F3-43DE-85AD-AAA13EC0344B}"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2100983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CF194B5-E5F3-43DE-85AD-AAA13EC0344B}"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5668A1-656D-4497-B8C3-3877B7AB1398}" type="slidenum">
              <a:rPr lang="en-US" smtClean="0"/>
              <a:t>‹#›</a:t>
            </a:fld>
            <a:endParaRPr lang="en-US"/>
          </a:p>
        </p:txBody>
      </p:sp>
    </p:spTree>
    <p:extLst>
      <p:ext uri="{BB962C8B-B14F-4D97-AF65-F5344CB8AC3E}">
        <p14:creationId xmlns:p14="http://schemas.microsoft.com/office/powerpoint/2010/main" val="55072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2CF194B5-E5F3-43DE-85AD-AAA13EC0344B}" type="datetimeFigureOut">
              <a:rPr lang="en-US" smtClean="0"/>
              <a:t>1/2/2024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675668A1-656D-4497-B8C3-3877B7AB1398}" type="slidenum">
              <a:rPr lang="en-US" smtClean="0"/>
              <a:t>‹#›</a:t>
            </a:fld>
            <a:endParaRPr lang="en-US"/>
          </a:p>
        </p:txBody>
      </p:sp>
    </p:spTree>
    <p:extLst>
      <p:ext uri="{BB962C8B-B14F-4D97-AF65-F5344CB8AC3E}">
        <p14:creationId xmlns:p14="http://schemas.microsoft.com/office/powerpoint/2010/main" val="147024925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svg"/><Relationship Id="rId26" Type="http://schemas.openxmlformats.org/officeDocument/2006/relationships/image" Target="../media/image41.svg"/><Relationship Id="rId39" Type="http://schemas.openxmlformats.org/officeDocument/2006/relationships/image" Target="../media/image54.png"/><Relationship Id="rId21" Type="http://schemas.openxmlformats.org/officeDocument/2006/relationships/image" Target="../media/image36.png"/><Relationship Id="rId34" Type="http://schemas.openxmlformats.org/officeDocument/2006/relationships/image" Target="../media/image49.sv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svg"/><Relationship Id="rId2" Type="http://schemas.openxmlformats.org/officeDocument/2006/relationships/notesSlide" Target="../notesSlides/notesSlide16.xml"/><Relationship Id="rId16" Type="http://schemas.openxmlformats.org/officeDocument/2006/relationships/image" Target="../media/image31.svg"/><Relationship Id="rId20" Type="http://schemas.openxmlformats.org/officeDocument/2006/relationships/image" Target="../media/image35.svg"/><Relationship Id="rId29"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32" Type="http://schemas.openxmlformats.org/officeDocument/2006/relationships/image" Target="../media/image47.svg"/><Relationship Id="rId37" Type="http://schemas.openxmlformats.org/officeDocument/2006/relationships/image" Target="../media/image52.png"/><Relationship Id="rId40" Type="http://schemas.openxmlformats.org/officeDocument/2006/relationships/image" Target="../media/image55.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svg"/><Relationship Id="rId36" Type="http://schemas.openxmlformats.org/officeDocument/2006/relationships/image" Target="../media/image51.svg"/><Relationship Id="rId10" Type="http://schemas.openxmlformats.org/officeDocument/2006/relationships/image" Target="../media/image25.sv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 Id="rId27" Type="http://schemas.openxmlformats.org/officeDocument/2006/relationships/image" Target="../media/image42.png"/><Relationship Id="rId30" Type="http://schemas.openxmlformats.org/officeDocument/2006/relationships/image" Target="../media/image45.svg"/><Relationship Id="rId35" Type="http://schemas.openxmlformats.org/officeDocument/2006/relationships/image" Target="../media/image50.png"/><Relationship Id="rId8" Type="http://schemas.openxmlformats.org/officeDocument/2006/relationships/image" Target="../media/image23.sv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61.svg"/><Relationship Id="rId26" Type="http://schemas.openxmlformats.org/officeDocument/2006/relationships/image" Target="../media/image63.svg"/><Relationship Id="rId39" Type="http://schemas.openxmlformats.org/officeDocument/2006/relationships/image" Target="../media/image22.png"/><Relationship Id="rId21" Type="http://schemas.openxmlformats.org/officeDocument/2006/relationships/image" Target="../media/image20.png"/><Relationship Id="rId34" Type="http://schemas.openxmlformats.org/officeDocument/2006/relationships/image" Target="../media/image65.svg"/><Relationship Id="rId42" Type="http://schemas.openxmlformats.org/officeDocument/2006/relationships/image" Target="../media/image35.svg"/><Relationship Id="rId47" Type="http://schemas.openxmlformats.org/officeDocument/2006/relationships/image" Target="../media/image40.png"/><Relationship Id="rId50" Type="http://schemas.openxmlformats.org/officeDocument/2006/relationships/image" Target="../media/image49.svg"/><Relationship Id="rId55" Type="http://schemas.openxmlformats.org/officeDocument/2006/relationships/image" Target="../media/image70.png"/><Relationship Id="rId7"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47.svg"/><Relationship Id="rId29" Type="http://schemas.openxmlformats.org/officeDocument/2006/relationships/image" Target="../media/image54.pn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45.svg"/><Relationship Id="rId37" Type="http://schemas.openxmlformats.org/officeDocument/2006/relationships/image" Target="../media/image66.png"/><Relationship Id="rId40" Type="http://schemas.openxmlformats.org/officeDocument/2006/relationships/image" Target="../media/image23.svg"/><Relationship Id="rId45" Type="http://schemas.openxmlformats.org/officeDocument/2006/relationships/image" Target="../media/image26.png"/><Relationship Id="rId53" Type="http://schemas.openxmlformats.org/officeDocument/2006/relationships/image" Target="../media/image32.png"/><Relationship Id="rId5" Type="http://schemas.openxmlformats.org/officeDocument/2006/relationships/image" Target="../media/image56.png"/><Relationship Id="rId10" Type="http://schemas.openxmlformats.org/officeDocument/2006/relationships/image" Target="../media/image59.svg"/><Relationship Id="rId19" Type="http://schemas.openxmlformats.org/officeDocument/2006/relationships/image" Target="../media/image50.png"/><Relationship Id="rId31" Type="http://schemas.openxmlformats.org/officeDocument/2006/relationships/image" Target="../media/image44.png"/><Relationship Id="rId44" Type="http://schemas.openxmlformats.org/officeDocument/2006/relationships/image" Target="../media/image29.svg"/><Relationship Id="rId52" Type="http://schemas.openxmlformats.org/officeDocument/2006/relationships/image" Target="../media/image69.svg"/><Relationship Id="rId4" Type="http://schemas.openxmlformats.org/officeDocument/2006/relationships/image" Target="../media/image3.png"/><Relationship Id="rId9" Type="http://schemas.openxmlformats.org/officeDocument/2006/relationships/image" Target="../media/image58.png"/><Relationship Id="rId14" Type="http://schemas.openxmlformats.org/officeDocument/2006/relationships/image" Target="../media/image37.svg"/><Relationship Id="rId22" Type="http://schemas.openxmlformats.org/officeDocument/2006/relationships/image" Target="../media/image21.svg"/><Relationship Id="rId27" Type="http://schemas.openxmlformats.org/officeDocument/2006/relationships/image" Target="../media/image38.png"/><Relationship Id="rId30" Type="http://schemas.openxmlformats.org/officeDocument/2006/relationships/image" Target="../media/image55.svg"/><Relationship Id="rId35" Type="http://schemas.openxmlformats.org/officeDocument/2006/relationships/image" Target="../media/image24.png"/><Relationship Id="rId43" Type="http://schemas.openxmlformats.org/officeDocument/2006/relationships/image" Target="../media/image28.png"/><Relationship Id="rId48" Type="http://schemas.openxmlformats.org/officeDocument/2006/relationships/image" Target="../media/image41.svg"/><Relationship Id="rId56" Type="http://schemas.openxmlformats.org/officeDocument/2006/relationships/image" Target="../media/image71.svg"/><Relationship Id="rId8" Type="http://schemas.openxmlformats.org/officeDocument/2006/relationships/image" Target="../media/image53.svg"/><Relationship Id="rId51" Type="http://schemas.openxmlformats.org/officeDocument/2006/relationships/image" Target="../media/image68.png"/><Relationship Id="rId3"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60.png"/><Relationship Id="rId25" Type="http://schemas.openxmlformats.org/officeDocument/2006/relationships/image" Target="../media/image62.png"/><Relationship Id="rId33" Type="http://schemas.openxmlformats.org/officeDocument/2006/relationships/image" Target="../media/image64.png"/><Relationship Id="rId38" Type="http://schemas.openxmlformats.org/officeDocument/2006/relationships/image" Target="../media/image67.svg"/><Relationship Id="rId46" Type="http://schemas.openxmlformats.org/officeDocument/2006/relationships/image" Target="../media/image27.svg"/><Relationship Id="rId20" Type="http://schemas.openxmlformats.org/officeDocument/2006/relationships/image" Target="../media/image51.svg"/><Relationship Id="rId41" Type="http://schemas.openxmlformats.org/officeDocument/2006/relationships/image" Target="../media/image34.png"/><Relationship Id="rId54"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57.svg"/><Relationship Id="rId15" Type="http://schemas.openxmlformats.org/officeDocument/2006/relationships/image" Target="../media/image46.png"/><Relationship Id="rId23" Type="http://schemas.openxmlformats.org/officeDocument/2006/relationships/image" Target="../media/image42.png"/><Relationship Id="rId28" Type="http://schemas.openxmlformats.org/officeDocument/2006/relationships/image" Target="../media/image39.svg"/><Relationship Id="rId36" Type="http://schemas.openxmlformats.org/officeDocument/2006/relationships/image" Target="../media/image25.svg"/><Relationship Id="rId4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456014-ED3F-0F27-EB2F-3E11EFFC7F49}"/>
              </a:ext>
            </a:extLst>
          </p:cNvPr>
          <p:cNvSpPr/>
          <p:nvPr/>
        </p:nvSpPr>
        <p:spPr>
          <a:xfrm>
            <a:off x="61332" y="142080"/>
            <a:ext cx="2952324" cy="2176117"/>
          </a:xfrm>
          <a:prstGeom prst="rect">
            <a:avLst/>
          </a:prstGeom>
          <a:solidFill>
            <a:srgbClr val="00ADE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GALE IN CONTEXT: ELEMENTARY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prstClr val="white"/>
                </a:solidFill>
                <a:latin typeface="Open Sans" panose="020B0606030504020204" pitchFamily="34" charset="0"/>
                <a:ea typeface="Open Sans" panose="020B0606030504020204" pitchFamily="34" charset="0"/>
                <a:cs typeface="Open Sans" panose="020B0606030504020204" pitchFamily="34" charset="0"/>
              </a:rPr>
              <a:t>Parts of Poetry</a:t>
            </a:r>
            <a:endParaRPr kumimoji="0" lang="en-US" sz="20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45E65E9C-81CC-6B19-10B1-1A78AC32A7A2}"/>
              </a:ext>
            </a:extLst>
          </p:cNvPr>
          <p:cNvGrpSpPr/>
          <p:nvPr/>
        </p:nvGrpSpPr>
        <p:grpSpPr>
          <a:xfrm>
            <a:off x="0" y="8608741"/>
            <a:ext cx="6858000" cy="535259"/>
            <a:chOff x="0" y="8608741"/>
            <a:chExt cx="6858000" cy="535259"/>
          </a:xfrm>
        </p:grpSpPr>
        <p:sp>
          <p:nvSpPr>
            <p:cNvPr id="4" name="Rectangle 3">
              <a:extLst>
                <a:ext uri="{FF2B5EF4-FFF2-40B4-BE49-F238E27FC236}">
                  <a16:creationId xmlns:a16="http://schemas.microsoft.com/office/drawing/2014/main" id="{73A7AC45-63CE-8EC9-E5F6-DC45C89F6BA9}"/>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6CAE46B-45A6-530A-9435-698288CEC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33E6C07C-7AAD-B145-F8F6-909F0E33A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Tree>
    <p:extLst>
      <p:ext uri="{BB962C8B-B14F-4D97-AF65-F5344CB8AC3E}">
        <p14:creationId xmlns:p14="http://schemas.microsoft.com/office/powerpoint/2010/main" val="109724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2107582" y="2107581"/>
            <a:ext cx="4572003" cy="356840"/>
            <a:chOff x="0" y="8608741"/>
            <a:chExt cx="6858000" cy="535259"/>
          </a:xfrm>
        </p:grpSpPr>
        <p:sp>
          <p:nvSpPr>
            <p:cNvPr id="3" name="Rectangle 2">
              <a:extLst>
                <a:ext uri="{FF2B5EF4-FFF2-40B4-BE49-F238E27FC236}">
                  <a16:creationId xmlns:a16="http://schemas.microsoft.com/office/drawing/2014/main" id="{7F5555CF-6ACA-8799-F65A-64D185554E32}"/>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7" name="Rectangle 6">
            <a:extLst>
              <a:ext uri="{FF2B5EF4-FFF2-40B4-BE49-F238E27FC236}">
                <a16:creationId xmlns:a16="http://schemas.microsoft.com/office/drawing/2014/main" id="{10195FCC-DBC2-6187-CC39-DC4800848166}"/>
              </a:ext>
            </a:extLst>
          </p:cNvPr>
          <p:cNvSpPr/>
          <p:nvPr/>
        </p:nvSpPr>
        <p:spPr>
          <a:xfrm rot="5400000">
            <a:off x="-2106765" y="6679577"/>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sp>
        <p:nvSpPr>
          <p:cNvPr id="10" name="Rectangle 9">
            <a:extLst>
              <a:ext uri="{FF2B5EF4-FFF2-40B4-BE49-F238E27FC236}">
                <a16:creationId xmlns:a16="http://schemas.microsoft.com/office/drawing/2014/main" id="{1872425A-9E58-78D6-DCD2-67F998B378B3}"/>
              </a:ext>
            </a:extLst>
          </p:cNvPr>
          <p:cNvSpPr/>
          <p:nvPr/>
        </p:nvSpPr>
        <p:spPr>
          <a:xfrm rot="16200000">
            <a:off x="4397055" y="6676102"/>
            <a:ext cx="4572003" cy="363792"/>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sp>
        <p:nvSpPr>
          <p:cNvPr id="13" name="Rectangle 12">
            <a:extLst>
              <a:ext uri="{FF2B5EF4-FFF2-40B4-BE49-F238E27FC236}">
                <a16:creationId xmlns:a16="http://schemas.microsoft.com/office/drawing/2014/main" id="{4C13267E-6241-8D5B-BD9D-739B9FAC7F69}"/>
              </a:ext>
            </a:extLst>
          </p:cNvPr>
          <p:cNvSpPr/>
          <p:nvPr/>
        </p:nvSpPr>
        <p:spPr>
          <a:xfrm rot="16200000">
            <a:off x="4400531" y="2107575"/>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3</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3</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8844" y="6679578"/>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4</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91163" y="6679582"/>
            <a:ext cx="4572004" cy="35684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4</a:t>
            </a:r>
          </a:p>
        </p:txBody>
      </p:sp>
      <p:sp>
        <p:nvSpPr>
          <p:cNvPr id="6" name="Rectangle 5">
            <a:extLst>
              <a:ext uri="{FF2B5EF4-FFF2-40B4-BE49-F238E27FC236}">
                <a16:creationId xmlns:a16="http://schemas.microsoft.com/office/drawing/2014/main" id="{885BA5A2-1952-3CF5-C78B-4DCE176A14E3}"/>
              </a:ext>
            </a:extLst>
          </p:cNvPr>
          <p:cNvSpPr/>
          <p:nvPr/>
        </p:nvSpPr>
        <p:spPr>
          <a:xfrm>
            <a:off x="451560"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6BCFD8-2491-59D2-EE52-2B8B5565C989}"/>
              </a:ext>
            </a:extLst>
          </p:cNvPr>
          <p:cNvSpPr/>
          <p:nvPr/>
        </p:nvSpPr>
        <p:spPr>
          <a:xfrm>
            <a:off x="4041049"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B66DE1-043C-3B6B-0574-A68911B4B508}"/>
              </a:ext>
            </a:extLst>
          </p:cNvPr>
          <p:cNvSpPr/>
          <p:nvPr/>
        </p:nvSpPr>
        <p:spPr>
          <a:xfrm>
            <a:off x="4034097" y="4721641"/>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F3A850-520D-4495-039E-5C43EA0B9AF5}"/>
              </a:ext>
            </a:extLst>
          </p:cNvPr>
          <p:cNvSpPr/>
          <p:nvPr/>
        </p:nvSpPr>
        <p:spPr>
          <a:xfrm>
            <a:off x="477632" y="4721641"/>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2168D2F-20EC-4933-3BE3-90AC3BCCE8B1}"/>
              </a:ext>
            </a:extLst>
          </p:cNvPr>
          <p:cNvSpPr txBox="1"/>
          <p:nvPr/>
        </p:nvSpPr>
        <p:spPr>
          <a:xfrm rot="5400000">
            <a:off x="466520" y="2857516"/>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29" name="TextBox 28">
            <a:extLst>
              <a:ext uri="{FF2B5EF4-FFF2-40B4-BE49-F238E27FC236}">
                <a16:creationId xmlns:a16="http://schemas.microsoft.com/office/drawing/2014/main" id="{EED0A833-0E2F-A4B6-3C87-791569BC6773}"/>
              </a:ext>
            </a:extLst>
          </p:cNvPr>
          <p:cNvSpPr txBox="1"/>
          <p:nvPr/>
        </p:nvSpPr>
        <p:spPr>
          <a:xfrm rot="5400000">
            <a:off x="467454" y="7429520"/>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31" name="TextBox 30">
            <a:extLst>
              <a:ext uri="{FF2B5EF4-FFF2-40B4-BE49-F238E27FC236}">
                <a16:creationId xmlns:a16="http://schemas.microsoft.com/office/drawing/2014/main" id="{6189A043-516A-E634-A682-4CBB3C8F67F1}"/>
              </a:ext>
            </a:extLst>
          </p:cNvPr>
          <p:cNvSpPr txBox="1"/>
          <p:nvPr/>
        </p:nvSpPr>
        <p:spPr>
          <a:xfrm rot="5400000">
            <a:off x="1240499" y="3422951"/>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ALLITERATION</a:t>
            </a:r>
          </a:p>
        </p:txBody>
      </p:sp>
      <p:sp>
        <p:nvSpPr>
          <p:cNvPr id="35" name="TextBox 34">
            <a:extLst>
              <a:ext uri="{FF2B5EF4-FFF2-40B4-BE49-F238E27FC236}">
                <a16:creationId xmlns:a16="http://schemas.microsoft.com/office/drawing/2014/main" id="{CF53FF08-7953-611B-FCEC-6240C1B9946C}"/>
              </a:ext>
            </a:extLst>
          </p:cNvPr>
          <p:cNvSpPr txBox="1"/>
          <p:nvPr/>
        </p:nvSpPr>
        <p:spPr>
          <a:xfrm rot="5400000">
            <a:off x="1272596" y="7990078"/>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METAPHOR</a:t>
            </a:r>
          </a:p>
        </p:txBody>
      </p:sp>
      <p:pic>
        <p:nvPicPr>
          <p:cNvPr id="7170" name="Picture 2" descr="A metaphor compares two objects, people, or ideas without using the words like or as.">
            <a:extLst>
              <a:ext uri="{FF2B5EF4-FFF2-40B4-BE49-F238E27FC236}">
                <a16:creationId xmlns:a16="http://schemas.microsoft.com/office/drawing/2014/main" id="{E5264A58-7DAD-F2AD-BC31-8078C95BAB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08976" y="5213146"/>
            <a:ext cx="2031454" cy="13644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olorful wooden maze">
            <a:extLst>
              <a:ext uri="{FF2B5EF4-FFF2-40B4-BE49-F238E27FC236}">
                <a16:creationId xmlns:a16="http://schemas.microsoft.com/office/drawing/2014/main" id="{F96FACDA-AC84-B6C0-577A-E9741DACDC1C}"/>
              </a:ext>
            </a:extLst>
          </p:cNvPr>
          <p:cNvPicPr>
            <a:picLocks noChangeAspect="1"/>
          </p:cNvPicPr>
          <p:nvPr/>
        </p:nvPicPr>
        <p:blipFill>
          <a:blip r:embed="rId6"/>
          <a:stretch>
            <a:fillRect/>
          </a:stretch>
        </p:blipFill>
        <p:spPr>
          <a:xfrm rot="5400000">
            <a:off x="637650" y="651477"/>
            <a:ext cx="2031455" cy="1352318"/>
          </a:xfrm>
          <a:prstGeom prst="rect">
            <a:avLst/>
          </a:prstGeom>
        </p:spPr>
      </p:pic>
      <p:grpSp>
        <p:nvGrpSpPr>
          <p:cNvPr id="38" name="Group 37">
            <a:extLst>
              <a:ext uri="{FF2B5EF4-FFF2-40B4-BE49-F238E27FC236}">
                <a16:creationId xmlns:a16="http://schemas.microsoft.com/office/drawing/2014/main" id="{135C17D0-5754-E972-025C-34EAB458F7D2}"/>
              </a:ext>
            </a:extLst>
          </p:cNvPr>
          <p:cNvGrpSpPr/>
          <p:nvPr/>
        </p:nvGrpSpPr>
        <p:grpSpPr>
          <a:xfrm rot="10800000">
            <a:off x="4338063" y="4422352"/>
            <a:ext cx="1739324" cy="4409142"/>
            <a:chOff x="4551093" y="5029268"/>
            <a:chExt cx="1739324" cy="4409142"/>
          </a:xfrm>
        </p:grpSpPr>
        <p:sp>
          <p:nvSpPr>
            <p:cNvPr id="26" name="TextBox 25">
              <a:extLst>
                <a:ext uri="{FF2B5EF4-FFF2-40B4-BE49-F238E27FC236}">
                  <a16:creationId xmlns:a16="http://schemas.microsoft.com/office/drawing/2014/main" id="{ECC4042C-3AFA-880C-7C7C-9667E29CE43D}"/>
                </a:ext>
              </a:extLst>
            </p:cNvPr>
            <p:cNvSpPr txBox="1"/>
            <p:nvPr/>
          </p:nvSpPr>
          <p:spPr>
            <a:xfrm rot="5400000">
              <a:off x="4186586" y="7579164"/>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4 resources to complete your task and crack the code! Be sure to record answers on our group answer sheet. </a:t>
              </a:r>
            </a:p>
          </p:txBody>
        </p:sp>
        <p:sp>
          <p:nvSpPr>
            <p:cNvPr id="28" name="TextBox 27">
              <a:extLst>
                <a:ext uri="{FF2B5EF4-FFF2-40B4-BE49-F238E27FC236}">
                  <a16:creationId xmlns:a16="http://schemas.microsoft.com/office/drawing/2014/main" id="{2AA22E72-CB92-64F0-DD5E-FCF262B55327}"/>
                </a:ext>
              </a:extLst>
            </p:cNvPr>
            <p:cNvSpPr txBox="1"/>
            <p:nvPr/>
          </p:nvSpPr>
          <p:spPr>
            <a:xfrm rot="5400000">
              <a:off x="4991728" y="8139722"/>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METAPHOR</a:t>
              </a:r>
            </a:p>
          </p:txBody>
        </p:sp>
        <p:pic>
          <p:nvPicPr>
            <p:cNvPr id="37" name="Picture 2" descr="A metaphor compares two objects, people, or ideas without using the words like or as.">
              <a:extLst>
                <a:ext uri="{FF2B5EF4-FFF2-40B4-BE49-F238E27FC236}">
                  <a16:creationId xmlns:a16="http://schemas.microsoft.com/office/drawing/2014/main" id="{8230373B-C9C9-3E1A-1F67-515E132ED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28108" y="5362790"/>
              <a:ext cx="2031454" cy="1364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09B6A055-99CD-49EB-3CD5-897AF751B4A6}"/>
              </a:ext>
            </a:extLst>
          </p:cNvPr>
          <p:cNvGrpSpPr/>
          <p:nvPr/>
        </p:nvGrpSpPr>
        <p:grpSpPr>
          <a:xfrm rot="10800000">
            <a:off x="4356909" y="-137025"/>
            <a:ext cx="1708161" cy="4409731"/>
            <a:chOff x="4547368" y="260851"/>
            <a:chExt cx="1708161" cy="4409731"/>
          </a:xfrm>
        </p:grpSpPr>
        <p:sp>
          <p:nvSpPr>
            <p:cNvPr id="39" name="TextBox 38">
              <a:extLst>
                <a:ext uri="{FF2B5EF4-FFF2-40B4-BE49-F238E27FC236}">
                  <a16:creationId xmlns:a16="http://schemas.microsoft.com/office/drawing/2014/main" id="{6A8D9780-DE90-7422-D238-239FDE9A5A83}"/>
                </a:ext>
              </a:extLst>
            </p:cNvPr>
            <p:cNvSpPr txBox="1"/>
            <p:nvPr/>
          </p:nvSpPr>
          <p:spPr>
            <a:xfrm rot="5400000">
              <a:off x="4182861" y="2806459"/>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3 resources to complete your task and crack the code! Be sure to record answers on our group answer sheet. </a:t>
              </a:r>
            </a:p>
          </p:txBody>
        </p:sp>
        <p:sp>
          <p:nvSpPr>
            <p:cNvPr id="40" name="TextBox 39">
              <a:extLst>
                <a:ext uri="{FF2B5EF4-FFF2-40B4-BE49-F238E27FC236}">
                  <a16:creationId xmlns:a16="http://schemas.microsoft.com/office/drawing/2014/main" id="{EA5EA6A4-6EB7-44CF-B3AD-BA58DE649E2C}"/>
                </a:ext>
              </a:extLst>
            </p:cNvPr>
            <p:cNvSpPr txBox="1"/>
            <p:nvPr/>
          </p:nvSpPr>
          <p:spPr>
            <a:xfrm rot="5400000">
              <a:off x="4956840" y="3371894"/>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ALLITERATION</a:t>
              </a:r>
            </a:p>
          </p:txBody>
        </p:sp>
        <p:pic>
          <p:nvPicPr>
            <p:cNvPr id="41" name="Picture 40" descr="Colorful wooden maze">
              <a:extLst>
                <a:ext uri="{FF2B5EF4-FFF2-40B4-BE49-F238E27FC236}">
                  <a16:creationId xmlns:a16="http://schemas.microsoft.com/office/drawing/2014/main" id="{D407451C-3D16-F354-4E3C-2CB7EB3980C3}"/>
                </a:ext>
              </a:extLst>
            </p:cNvPr>
            <p:cNvPicPr>
              <a:picLocks noChangeAspect="1"/>
            </p:cNvPicPr>
            <p:nvPr/>
          </p:nvPicPr>
          <p:blipFill>
            <a:blip r:embed="rId6"/>
            <a:stretch>
              <a:fillRect/>
            </a:stretch>
          </p:blipFill>
          <p:spPr>
            <a:xfrm rot="5400000">
              <a:off x="4353991" y="600420"/>
              <a:ext cx="2031455" cy="1352318"/>
            </a:xfrm>
            <a:prstGeom prst="rect">
              <a:avLst/>
            </a:prstGeom>
          </p:spPr>
        </p:pic>
      </p:grpSp>
    </p:spTree>
    <p:extLst>
      <p:ext uri="{BB962C8B-B14F-4D97-AF65-F5344CB8AC3E}">
        <p14:creationId xmlns:p14="http://schemas.microsoft.com/office/powerpoint/2010/main" val="135165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2107582" y="2107581"/>
            <a:ext cx="4572003" cy="356840"/>
            <a:chOff x="0" y="8608741"/>
            <a:chExt cx="6858000" cy="535259"/>
          </a:xfrm>
        </p:grpSpPr>
        <p:sp>
          <p:nvSpPr>
            <p:cNvPr id="3" name="Rectangle 2">
              <a:extLst>
                <a:ext uri="{FF2B5EF4-FFF2-40B4-BE49-F238E27FC236}">
                  <a16:creationId xmlns:a16="http://schemas.microsoft.com/office/drawing/2014/main" id="{7F5555CF-6ACA-8799-F65A-64D185554E32}"/>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3" name="Rectangle 12">
            <a:extLst>
              <a:ext uri="{FF2B5EF4-FFF2-40B4-BE49-F238E27FC236}">
                <a16:creationId xmlns:a16="http://schemas.microsoft.com/office/drawing/2014/main" id="{4C13267E-6241-8D5B-BD9D-739B9FAC7F69}"/>
              </a:ext>
            </a:extLst>
          </p:cNvPr>
          <p:cNvSpPr/>
          <p:nvPr/>
        </p:nvSpPr>
        <p:spPr>
          <a:xfrm rot="16200000">
            <a:off x="4400531" y="2107575"/>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8" name="Rectangle 17">
            <a:extLst>
              <a:ext uri="{FF2B5EF4-FFF2-40B4-BE49-F238E27FC236}">
                <a16:creationId xmlns:a16="http://schemas.microsoft.com/office/drawing/2014/main" id="{6BE48455-CA8D-620C-04E9-FDCE37C44F38}"/>
              </a:ext>
            </a:extLst>
          </p:cNvPr>
          <p:cNvSpPr/>
          <p:nvPr/>
        </p:nvSpPr>
        <p:spPr>
          <a:xfrm rot="5400000">
            <a:off x="827435" y="2107575"/>
            <a:ext cx="4572004" cy="35684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5</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77054" y="2107579"/>
            <a:ext cx="4572004" cy="35684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5</a:t>
            </a:r>
          </a:p>
        </p:txBody>
      </p:sp>
      <p:sp>
        <p:nvSpPr>
          <p:cNvPr id="21" name="Rectangle 20">
            <a:extLst>
              <a:ext uri="{FF2B5EF4-FFF2-40B4-BE49-F238E27FC236}">
                <a16:creationId xmlns:a16="http://schemas.microsoft.com/office/drawing/2014/main" id="{3CB66DE1-043C-3B6B-0574-A68911B4B508}"/>
              </a:ext>
            </a:extLst>
          </p:cNvPr>
          <p:cNvSpPr/>
          <p:nvPr/>
        </p:nvSpPr>
        <p:spPr>
          <a:xfrm>
            <a:off x="4032688"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FF3A850-520D-4495-039E-5C43EA0B9AF5}"/>
              </a:ext>
            </a:extLst>
          </p:cNvPr>
          <p:cNvSpPr/>
          <p:nvPr/>
        </p:nvSpPr>
        <p:spPr>
          <a:xfrm>
            <a:off x="476223"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EB5135C-C18A-4E17-E87F-2C6F7F25E144}"/>
              </a:ext>
            </a:extLst>
          </p:cNvPr>
          <p:cNvSpPr txBox="1"/>
          <p:nvPr/>
        </p:nvSpPr>
        <p:spPr>
          <a:xfrm rot="5400000">
            <a:off x="472935" y="2754008"/>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sp>
        <p:nvSpPr>
          <p:cNvPr id="26" name="TextBox 25">
            <a:extLst>
              <a:ext uri="{FF2B5EF4-FFF2-40B4-BE49-F238E27FC236}">
                <a16:creationId xmlns:a16="http://schemas.microsoft.com/office/drawing/2014/main" id="{282DDF09-544D-762B-7949-E0181EE77FDD}"/>
              </a:ext>
            </a:extLst>
          </p:cNvPr>
          <p:cNvSpPr txBox="1"/>
          <p:nvPr/>
        </p:nvSpPr>
        <p:spPr>
          <a:xfrm rot="5400000">
            <a:off x="1216525" y="3224410"/>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ONOMATOPOEIA</a:t>
            </a:r>
          </a:p>
        </p:txBody>
      </p:sp>
      <p:pic>
        <p:nvPicPr>
          <p:cNvPr id="7" name="Picture 6" descr="Five square speech bubbles in color">
            <a:extLst>
              <a:ext uri="{FF2B5EF4-FFF2-40B4-BE49-F238E27FC236}">
                <a16:creationId xmlns:a16="http://schemas.microsoft.com/office/drawing/2014/main" id="{8DCC1454-B303-570D-8897-19562181AD8A}"/>
              </a:ext>
            </a:extLst>
          </p:cNvPr>
          <p:cNvPicPr>
            <a:picLocks noChangeAspect="1"/>
          </p:cNvPicPr>
          <p:nvPr/>
        </p:nvPicPr>
        <p:blipFill>
          <a:blip r:embed="rId5"/>
          <a:stretch>
            <a:fillRect/>
          </a:stretch>
        </p:blipFill>
        <p:spPr>
          <a:xfrm rot="5400000">
            <a:off x="671296" y="600959"/>
            <a:ext cx="1963639" cy="1374467"/>
          </a:xfrm>
          <a:prstGeom prst="rect">
            <a:avLst/>
          </a:prstGeom>
        </p:spPr>
      </p:pic>
      <p:grpSp>
        <p:nvGrpSpPr>
          <p:cNvPr id="11" name="Group 10">
            <a:extLst>
              <a:ext uri="{FF2B5EF4-FFF2-40B4-BE49-F238E27FC236}">
                <a16:creationId xmlns:a16="http://schemas.microsoft.com/office/drawing/2014/main" id="{42FD4F3E-B17D-61F2-E844-D8D2D800C70B}"/>
              </a:ext>
            </a:extLst>
          </p:cNvPr>
          <p:cNvGrpSpPr/>
          <p:nvPr/>
        </p:nvGrpSpPr>
        <p:grpSpPr>
          <a:xfrm rot="10800000">
            <a:off x="4368491" y="76719"/>
            <a:ext cx="1677772" cy="4216725"/>
            <a:chOff x="4389211" y="348063"/>
            <a:chExt cx="1677772" cy="4216725"/>
          </a:xfrm>
        </p:grpSpPr>
        <p:sp>
          <p:nvSpPr>
            <p:cNvPr id="8" name="TextBox 7">
              <a:extLst>
                <a:ext uri="{FF2B5EF4-FFF2-40B4-BE49-F238E27FC236}">
                  <a16:creationId xmlns:a16="http://schemas.microsoft.com/office/drawing/2014/main" id="{30637A4F-816E-9C93-2B91-CC6FEBEC2D30}"/>
                </a:ext>
              </a:extLst>
            </p:cNvPr>
            <p:cNvSpPr txBox="1"/>
            <p:nvPr/>
          </p:nvSpPr>
          <p:spPr>
            <a:xfrm rot="5400000">
              <a:off x="4024704" y="2795698"/>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5 resources to complete your task and crack the code! Be sure to record answers on our group answer sheet. </a:t>
              </a:r>
            </a:p>
          </p:txBody>
        </p:sp>
        <p:sp>
          <p:nvSpPr>
            <p:cNvPr id="9" name="TextBox 8">
              <a:extLst>
                <a:ext uri="{FF2B5EF4-FFF2-40B4-BE49-F238E27FC236}">
                  <a16:creationId xmlns:a16="http://schemas.microsoft.com/office/drawing/2014/main" id="{743950F4-23DE-7D64-C047-13127115E0A4}"/>
                </a:ext>
              </a:extLst>
            </p:cNvPr>
            <p:cNvSpPr txBox="1"/>
            <p:nvPr/>
          </p:nvSpPr>
          <p:spPr>
            <a:xfrm rot="5400000">
              <a:off x="4768294" y="3266100"/>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ONOMATOPOEIA</a:t>
              </a:r>
            </a:p>
          </p:txBody>
        </p:sp>
        <p:pic>
          <p:nvPicPr>
            <p:cNvPr id="10" name="Picture 9" descr="Five square speech bubbles in color">
              <a:extLst>
                <a:ext uri="{FF2B5EF4-FFF2-40B4-BE49-F238E27FC236}">
                  <a16:creationId xmlns:a16="http://schemas.microsoft.com/office/drawing/2014/main" id="{51CD9E08-84F8-2322-FCFD-02343597EA57}"/>
                </a:ext>
              </a:extLst>
            </p:cNvPr>
            <p:cNvPicPr>
              <a:picLocks noChangeAspect="1"/>
            </p:cNvPicPr>
            <p:nvPr/>
          </p:nvPicPr>
          <p:blipFill>
            <a:blip r:embed="rId5"/>
            <a:stretch>
              <a:fillRect/>
            </a:stretch>
          </p:blipFill>
          <p:spPr>
            <a:xfrm rot="5400000">
              <a:off x="4223065" y="642649"/>
              <a:ext cx="1963639" cy="1374467"/>
            </a:xfrm>
            <a:prstGeom prst="rect">
              <a:avLst/>
            </a:prstGeom>
          </p:spPr>
        </p:pic>
      </p:grpSp>
    </p:spTree>
    <p:extLst>
      <p:ext uri="{BB962C8B-B14F-4D97-AF65-F5344CB8AC3E}">
        <p14:creationId xmlns:p14="http://schemas.microsoft.com/office/powerpoint/2010/main" val="235955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1</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50EFD27C-5116-827F-67B6-19E9E60E90F3}"/>
              </a:ext>
            </a:extLst>
          </p:cNvPr>
          <p:cNvSpPr/>
          <p:nvPr/>
        </p:nvSpPr>
        <p:spPr>
          <a:xfrm>
            <a:off x="109182" y="857150"/>
            <a:ext cx="6639636" cy="206179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9F028E3-32DC-47C3-592C-724EE77446EE}"/>
              </a:ext>
            </a:extLst>
          </p:cNvPr>
          <p:cNvSpPr txBox="1"/>
          <p:nvPr/>
        </p:nvSpPr>
        <p:spPr>
          <a:xfrm>
            <a:off x="0" y="4379841"/>
            <a:ext cx="685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 - - - - - - - - - - - - - - - - - - - - - - - - - - - - - - - - - - - - - - - - - - - - - - - - - - - - </a:t>
            </a:r>
          </a:p>
        </p:txBody>
      </p:sp>
      <p:sp>
        <p:nvSpPr>
          <p:cNvPr id="8" name="Rectangle 7">
            <a:extLst>
              <a:ext uri="{FF2B5EF4-FFF2-40B4-BE49-F238E27FC236}">
                <a16:creationId xmlns:a16="http://schemas.microsoft.com/office/drawing/2014/main" id="{CB2DA900-ABEC-5E7F-7D73-AB376BC238F7}"/>
              </a:ext>
            </a:extLst>
          </p:cNvPr>
          <p:cNvSpPr/>
          <p:nvPr/>
        </p:nvSpPr>
        <p:spPr>
          <a:xfrm>
            <a:off x="109182" y="2960087"/>
            <a:ext cx="6639636" cy="84292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Watch the assigned video on </a:t>
            </a:r>
            <a:r>
              <a:rPr kumimoji="0" lang="en-US" sz="12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Gale In Context: Elementary </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titled “Block City: A Classic by Robert Louis Stevenson.</a:t>
            </a:r>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 After you watch, match the correct lines of poetry with end rhyme. </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When in the right order, the letters will be your code. Put the code on your answer sheet.</a:t>
            </a:r>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a:extLst>
              <a:ext uri="{FF2B5EF4-FFF2-40B4-BE49-F238E27FC236}">
                <a16:creationId xmlns:a16="http://schemas.microsoft.com/office/drawing/2014/main" id="{CBF6393E-3987-F54B-11A1-422AE78E87A0}"/>
              </a:ext>
            </a:extLst>
          </p:cNvPr>
          <p:cNvSpPr/>
          <p:nvPr/>
        </p:nvSpPr>
        <p:spPr>
          <a:xfrm>
            <a:off x="0" y="3879577"/>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C754FB1F-71FE-3772-1639-12B9186C9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115436"/>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99BC29B4-0201-4182-A50B-7ECFDB722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49491"/>
            <a:ext cx="992459" cy="289209"/>
          </a:xfrm>
          <a:prstGeom prst="rect">
            <a:avLst/>
          </a:prstGeom>
        </p:spPr>
      </p:pic>
      <p:sp>
        <p:nvSpPr>
          <p:cNvPr id="11" name="TextBox 10">
            <a:extLst>
              <a:ext uri="{FF2B5EF4-FFF2-40B4-BE49-F238E27FC236}">
                <a16:creationId xmlns:a16="http://schemas.microsoft.com/office/drawing/2014/main" id="{E8B4D033-CD0A-1832-BA83-804A872FB4C5}"/>
              </a:ext>
            </a:extLst>
          </p:cNvPr>
          <p:cNvSpPr txBox="1"/>
          <p:nvPr/>
        </p:nvSpPr>
        <p:spPr>
          <a:xfrm>
            <a:off x="1678327" y="-3272"/>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RHYME</a:t>
            </a:r>
          </a:p>
        </p:txBody>
      </p:sp>
      <p:sp>
        <p:nvSpPr>
          <p:cNvPr id="14" name="TextBox 13">
            <a:extLst>
              <a:ext uri="{FF2B5EF4-FFF2-40B4-BE49-F238E27FC236}">
                <a16:creationId xmlns:a16="http://schemas.microsoft.com/office/drawing/2014/main" id="{7449DD7B-DE9D-6244-ECD1-ACAAA22D9A6C}"/>
              </a:ext>
            </a:extLst>
          </p:cNvPr>
          <p:cNvSpPr txBox="1"/>
          <p:nvPr/>
        </p:nvSpPr>
        <p:spPr>
          <a:xfrm>
            <a:off x="109183" y="880871"/>
            <a:ext cx="6639632" cy="2123658"/>
          </a:xfrm>
          <a:prstGeom prst="rect">
            <a:avLst/>
          </a:prstGeom>
          <a:noFill/>
        </p:spPr>
        <p:txBody>
          <a:bodyPr wrap="square" rtlCol="0">
            <a:spAutoFit/>
          </a:bodyPr>
          <a:lstStyle/>
          <a:p>
            <a:pPr algn="l" fontAlgn="base"/>
            <a:r>
              <a:rPr lang="en-US" sz="1200" b="0" i="0">
                <a:solidFill>
                  <a:srgbClr val="000000"/>
                </a:solidFill>
                <a:effectLst/>
                <a:latin typeface="Open Sans" panose="020B0606030504020204" pitchFamily="34" charset="0"/>
              </a:rPr>
              <a:t>Poetry is a special kind of writing. It focuses on feelings and ideas. Poems can be any length. They can be about any subject.</a:t>
            </a:r>
          </a:p>
          <a:p>
            <a:pPr algn="l" fontAlgn="base"/>
            <a:endParaRPr lang="en-US" sz="1200" b="0" i="0">
              <a:solidFill>
                <a:srgbClr val="000000"/>
              </a:solidFill>
              <a:effectLst/>
              <a:latin typeface="Open Sans" panose="020B0606030504020204" pitchFamily="34" charset="0"/>
            </a:endParaRPr>
          </a:p>
          <a:p>
            <a:pPr algn="l" fontAlgn="base"/>
            <a:r>
              <a:rPr lang="en-US" sz="1200" b="0" i="0">
                <a:solidFill>
                  <a:srgbClr val="000000"/>
                </a:solidFill>
                <a:effectLst/>
                <a:latin typeface="Open Sans" panose="020B0606030504020204" pitchFamily="34" charset="0"/>
              </a:rPr>
              <a:t>Some poems tell a story. Some poems express the writer’s thoughts and feelings.</a:t>
            </a:r>
          </a:p>
          <a:p>
            <a:pPr algn="l" fontAlgn="base"/>
            <a:endParaRPr lang="en-US" sz="1200">
              <a:solidFill>
                <a:srgbClr val="000000"/>
              </a:solidFill>
              <a:latin typeface="Open Sans" panose="020B0606030504020204" pitchFamily="34" charset="0"/>
            </a:endParaRPr>
          </a:p>
          <a:p>
            <a:pPr algn="l" fontAlgn="base"/>
            <a:r>
              <a:rPr lang="en-US" sz="1200">
                <a:solidFill>
                  <a:srgbClr val="000000"/>
                </a:solidFill>
                <a:latin typeface="Open Sans" panose="020B0606030504020204" pitchFamily="34" charset="0"/>
              </a:rPr>
              <a:t>A</a:t>
            </a:r>
            <a:r>
              <a:rPr lang="en-US" sz="1200" b="0" i="0">
                <a:solidFill>
                  <a:srgbClr val="000000"/>
                </a:solidFill>
                <a:effectLst/>
                <a:latin typeface="Open Sans" panose="020B0606030504020204" pitchFamily="34" charset="0"/>
              </a:rPr>
              <a:t>ll poems have the same basic parts. They include a title, lines, stanzas, rhythm, and sometimes rhyme.</a:t>
            </a:r>
          </a:p>
          <a:p>
            <a:pPr algn="l" fontAlgn="base"/>
            <a:endParaRPr lang="en-US" sz="1200">
              <a:solidFill>
                <a:srgbClr val="000000"/>
              </a:solidFill>
              <a:latin typeface="Open Sans" panose="020B0606030504020204" pitchFamily="34" charset="0"/>
            </a:endParaRPr>
          </a:p>
          <a:p>
            <a:pPr algn="l" fontAlgn="base"/>
            <a:r>
              <a:rPr lang="en-US" sz="1200" b="0" i="0">
                <a:solidFill>
                  <a:srgbClr val="000000"/>
                </a:solidFill>
                <a:effectLst/>
                <a:latin typeface="Open Sans" panose="020B0606030504020204" pitchFamily="34" charset="0"/>
              </a:rPr>
              <a:t>The most common type of rhyme is end rhyme. Poems with end rhyme have lines that end with a word that rhymes with the last word of other lines.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9B425EAC-93C4-F493-5906-2E1EC2A6B943}"/>
              </a:ext>
            </a:extLst>
          </p:cNvPr>
          <p:cNvSpPr/>
          <p:nvPr/>
        </p:nvSpPr>
        <p:spPr>
          <a:xfrm>
            <a:off x="0" y="4732437"/>
            <a:ext cx="1596788" cy="780585"/>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1</a:t>
            </a:r>
          </a:p>
        </p:txBody>
      </p:sp>
      <p:sp>
        <p:nvSpPr>
          <p:cNvPr id="21" name="Rectangle 20">
            <a:extLst>
              <a:ext uri="{FF2B5EF4-FFF2-40B4-BE49-F238E27FC236}">
                <a16:creationId xmlns:a16="http://schemas.microsoft.com/office/drawing/2014/main" id="{7231E163-220F-D7BE-D835-9803E8DA2E7E}"/>
              </a:ext>
            </a:extLst>
          </p:cNvPr>
          <p:cNvSpPr/>
          <p:nvPr/>
        </p:nvSpPr>
        <p:spPr>
          <a:xfrm>
            <a:off x="1596788" y="4732437"/>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24" name="Rectangle 23">
            <a:extLst>
              <a:ext uri="{FF2B5EF4-FFF2-40B4-BE49-F238E27FC236}">
                <a16:creationId xmlns:a16="http://schemas.microsoft.com/office/drawing/2014/main" id="{DA63D7D7-9DF1-3C4F-F628-BF4CF27FB40B}"/>
              </a:ext>
            </a:extLst>
          </p:cNvPr>
          <p:cNvSpPr/>
          <p:nvPr/>
        </p:nvSpPr>
        <p:spPr>
          <a:xfrm>
            <a:off x="109182" y="5589587"/>
            <a:ext cx="6639636" cy="206179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61E5280F-63C3-60DC-DD35-2949E5E4F81D}"/>
              </a:ext>
            </a:extLst>
          </p:cNvPr>
          <p:cNvSpPr/>
          <p:nvPr/>
        </p:nvSpPr>
        <p:spPr>
          <a:xfrm>
            <a:off x="109182" y="7692524"/>
            <a:ext cx="6639636" cy="842926"/>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kumimoji="0" lang="en-US" sz="12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Watch the assigned video on </a:t>
            </a:r>
            <a:r>
              <a:rPr kumimoji="0" lang="en-US" sz="1200" b="0" i="1"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Gale In Context: Elementary </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titled “Block City: A Classic by Robert Louis Stevenson.</a:t>
            </a:r>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 After you watch, match the correct lines of poetry with end rhyme. </a:t>
            </a:r>
            <a:r>
              <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When in the right order, the letters will be your code. Put the code on your answer sheet.</a:t>
            </a:r>
            <a:r>
              <a:rPr lang="en-US" sz="120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9799955B-9E4E-A12B-FD40-9B520D35441D}"/>
              </a:ext>
            </a:extLst>
          </p:cNvPr>
          <p:cNvSpPr/>
          <p:nvPr/>
        </p:nvSpPr>
        <p:spPr>
          <a:xfrm>
            <a:off x="0" y="8612014"/>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46DF2494-929B-F0A3-9309-879106A4E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7873"/>
            <a:ext cx="1671241" cy="157320"/>
          </a:xfrm>
          <a:prstGeom prst="rect">
            <a:avLst/>
          </a:prstGeom>
        </p:spPr>
      </p:pic>
      <p:pic>
        <p:nvPicPr>
          <p:cNvPr id="28" name="Picture 27" descr="Logo&#10;&#10;Description automatically generated">
            <a:extLst>
              <a:ext uri="{FF2B5EF4-FFF2-40B4-BE49-F238E27FC236}">
                <a16:creationId xmlns:a16="http://schemas.microsoft.com/office/drawing/2014/main" id="{59CF4A4F-421C-6CFA-E678-F6826AC06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81928"/>
            <a:ext cx="992459" cy="289209"/>
          </a:xfrm>
          <a:prstGeom prst="rect">
            <a:avLst/>
          </a:prstGeom>
        </p:spPr>
      </p:pic>
      <p:sp>
        <p:nvSpPr>
          <p:cNvPr id="30" name="TextBox 29">
            <a:extLst>
              <a:ext uri="{FF2B5EF4-FFF2-40B4-BE49-F238E27FC236}">
                <a16:creationId xmlns:a16="http://schemas.microsoft.com/office/drawing/2014/main" id="{52BFE084-C841-0B19-F9E3-19FA13F0A389}"/>
              </a:ext>
            </a:extLst>
          </p:cNvPr>
          <p:cNvSpPr txBox="1"/>
          <p:nvPr/>
        </p:nvSpPr>
        <p:spPr>
          <a:xfrm>
            <a:off x="109183" y="5613308"/>
            <a:ext cx="6639632" cy="2123658"/>
          </a:xfrm>
          <a:prstGeom prst="rect">
            <a:avLst/>
          </a:prstGeom>
          <a:noFill/>
        </p:spPr>
        <p:txBody>
          <a:bodyPr wrap="square" rtlCol="0">
            <a:spAutoFit/>
          </a:bodyPr>
          <a:lstStyle/>
          <a:p>
            <a:pPr algn="l" fontAlgn="base"/>
            <a:r>
              <a:rPr lang="en-US" sz="1200" b="0" i="0">
                <a:solidFill>
                  <a:srgbClr val="000000"/>
                </a:solidFill>
                <a:effectLst/>
                <a:latin typeface="Open Sans" panose="020B0606030504020204" pitchFamily="34" charset="0"/>
              </a:rPr>
              <a:t>Poetry is a special kind of writing. It focuses on feelings and ideas. Poems can be any length. They can be about any subject.</a:t>
            </a:r>
          </a:p>
          <a:p>
            <a:pPr algn="l" fontAlgn="base"/>
            <a:endParaRPr lang="en-US" sz="1200" b="0" i="0">
              <a:solidFill>
                <a:srgbClr val="000000"/>
              </a:solidFill>
              <a:effectLst/>
              <a:latin typeface="Open Sans" panose="020B0606030504020204" pitchFamily="34" charset="0"/>
            </a:endParaRPr>
          </a:p>
          <a:p>
            <a:pPr algn="l" fontAlgn="base"/>
            <a:r>
              <a:rPr lang="en-US" sz="1200" b="0" i="0">
                <a:solidFill>
                  <a:srgbClr val="000000"/>
                </a:solidFill>
                <a:effectLst/>
                <a:latin typeface="Open Sans" panose="020B0606030504020204" pitchFamily="34" charset="0"/>
              </a:rPr>
              <a:t>Some poems tell a story. Some poems express the writer’s thoughts and feelings.</a:t>
            </a:r>
          </a:p>
          <a:p>
            <a:pPr algn="l" fontAlgn="base"/>
            <a:endParaRPr lang="en-US" sz="1200">
              <a:solidFill>
                <a:srgbClr val="000000"/>
              </a:solidFill>
              <a:latin typeface="Open Sans" panose="020B0606030504020204" pitchFamily="34" charset="0"/>
            </a:endParaRPr>
          </a:p>
          <a:p>
            <a:pPr algn="l" fontAlgn="base"/>
            <a:r>
              <a:rPr lang="en-US" sz="1200">
                <a:solidFill>
                  <a:srgbClr val="000000"/>
                </a:solidFill>
                <a:latin typeface="Open Sans" panose="020B0606030504020204" pitchFamily="34" charset="0"/>
              </a:rPr>
              <a:t>A</a:t>
            </a:r>
            <a:r>
              <a:rPr lang="en-US" sz="1200" b="0" i="0">
                <a:solidFill>
                  <a:srgbClr val="000000"/>
                </a:solidFill>
                <a:effectLst/>
                <a:latin typeface="Open Sans" panose="020B0606030504020204" pitchFamily="34" charset="0"/>
              </a:rPr>
              <a:t>ll poems have the same basic parts. They include a title, lines, stanzas, rhythm, and sometimes rhyme.</a:t>
            </a:r>
          </a:p>
          <a:p>
            <a:pPr algn="l" fontAlgn="base"/>
            <a:endParaRPr lang="en-US" sz="1200">
              <a:solidFill>
                <a:srgbClr val="000000"/>
              </a:solidFill>
              <a:latin typeface="Open Sans" panose="020B0606030504020204" pitchFamily="34" charset="0"/>
            </a:endParaRPr>
          </a:p>
          <a:p>
            <a:pPr algn="l" fontAlgn="base"/>
            <a:r>
              <a:rPr lang="en-US" sz="1200" b="0" i="0">
                <a:solidFill>
                  <a:srgbClr val="000000"/>
                </a:solidFill>
                <a:effectLst/>
                <a:latin typeface="Open Sans" panose="020B0606030504020204" pitchFamily="34" charset="0"/>
              </a:rPr>
              <a:t>The most common type of rhyme is end rhyme. Poems with end rhyme have lines that end with a word that rhymes with the last word of other lines.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B4E1B4EE-AD25-DAD6-3B4B-7957FCA6901F}"/>
              </a:ext>
            </a:extLst>
          </p:cNvPr>
          <p:cNvSpPr txBox="1"/>
          <p:nvPr/>
        </p:nvSpPr>
        <p:spPr>
          <a:xfrm>
            <a:off x="1678327" y="4721770"/>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RHYME</a:t>
            </a:r>
          </a:p>
        </p:txBody>
      </p:sp>
    </p:spTree>
    <p:extLst>
      <p:ext uri="{BB962C8B-B14F-4D97-AF65-F5344CB8AC3E}">
        <p14:creationId xmlns:p14="http://schemas.microsoft.com/office/powerpoint/2010/main" val="1947878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09426-AE6B-5A62-775D-82489C7A98F7}"/>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60" name="Table 59">
            <a:extLst>
              <a:ext uri="{FF2B5EF4-FFF2-40B4-BE49-F238E27FC236}">
                <a16:creationId xmlns:a16="http://schemas.microsoft.com/office/drawing/2014/main" id="{A5764DC0-F94F-B80F-A9E0-71CC7128CBA2}"/>
              </a:ext>
            </a:extLst>
          </p:cNvPr>
          <p:cNvGraphicFramePr>
            <a:graphicFrameLocks noGrp="1"/>
          </p:cNvGraphicFramePr>
          <p:nvPr>
            <p:extLst>
              <p:ext uri="{D42A27DB-BD31-4B8C-83A1-F6EECF244321}">
                <p14:modId xmlns:p14="http://schemas.microsoft.com/office/powerpoint/2010/main" val="2052627838"/>
              </p:ext>
            </p:extLst>
          </p:nvPr>
        </p:nvGraphicFramePr>
        <p:xfrm>
          <a:off x="147158" y="300725"/>
          <a:ext cx="6563683" cy="8046720"/>
        </p:xfrm>
        <a:graphic>
          <a:graphicData uri="http://schemas.openxmlformats.org/drawingml/2006/table">
            <a:tbl>
              <a:tblPr firstRow="1" bandRow="1">
                <a:tableStyleId>{5C22544A-7EE6-4342-B048-85BDC9FD1C3A}</a:tableStyleId>
              </a:tblPr>
              <a:tblGrid>
                <a:gridCol w="6563683">
                  <a:extLst>
                    <a:ext uri="{9D8B030D-6E8A-4147-A177-3AD203B41FA5}">
                      <a16:colId xmlns:a16="http://schemas.microsoft.com/office/drawing/2014/main" val="2260792577"/>
                    </a:ext>
                  </a:extLst>
                </a:gridCol>
              </a:tblGrid>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What are you able to build with your blocks?</a:t>
                      </a:r>
                    </a:p>
                    <a:p>
                      <a:pPr algn="ctr"/>
                      <a:endPar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996246465"/>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Castles and palaces, temples and docks.</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001968122"/>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Block upon block lying scattered and free,</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885593787"/>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What is there left of my town by the sea?</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4089381113"/>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And see on the steps of my palace, the kings</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795540488"/>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Coming and going with presents and things!</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12118408"/>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Now I have done with it, down let it go!</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983835793"/>
                  </a:ext>
                </a:extLst>
              </a:tr>
              <a:tr h="464828">
                <a:tc>
                  <a:txBody>
                    <a:bodyPr/>
                    <a:lstStyle/>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algn="ctr"/>
                      <a:r>
                        <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All in a moment the town is laid low.</a:t>
                      </a:r>
                    </a:p>
                    <a:p>
                      <a:pPr algn="ctr"/>
                      <a:endParaRPr lang="en-US" sz="2000" b="1" i="0"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19050" cap="flat" cmpd="sng" algn="ctr">
                      <a:solidFill>
                        <a:schemeClr val="tx1"/>
                      </a:solidFill>
                      <a:prstDash val="dash"/>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663205751"/>
                  </a:ext>
                </a:extLst>
              </a:tr>
            </a:tbl>
          </a:graphicData>
        </a:graphic>
      </p:graphicFrame>
      <p:sp>
        <p:nvSpPr>
          <p:cNvPr id="52" name="Rectangle 51">
            <a:extLst>
              <a:ext uri="{FF2B5EF4-FFF2-40B4-BE49-F238E27FC236}">
                <a16:creationId xmlns:a16="http://schemas.microsoft.com/office/drawing/2014/main" id="{C639F81F-DACE-CFC1-55FB-BAE2E514D5BA}"/>
              </a:ext>
            </a:extLst>
          </p:cNvPr>
          <p:cNvSpPr/>
          <p:nvPr/>
        </p:nvSpPr>
        <p:spPr>
          <a:xfrm>
            <a:off x="224022" y="438569"/>
            <a:ext cx="679004" cy="7207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F</a:t>
            </a:r>
          </a:p>
        </p:txBody>
      </p:sp>
      <p:sp>
        <p:nvSpPr>
          <p:cNvPr id="65" name="Rectangle 64">
            <a:extLst>
              <a:ext uri="{FF2B5EF4-FFF2-40B4-BE49-F238E27FC236}">
                <a16:creationId xmlns:a16="http://schemas.microsoft.com/office/drawing/2014/main" id="{3FEA601F-ACC0-781B-6A19-B5CE8F313041}"/>
              </a:ext>
            </a:extLst>
          </p:cNvPr>
          <p:cNvSpPr/>
          <p:nvPr/>
        </p:nvSpPr>
        <p:spPr>
          <a:xfrm>
            <a:off x="224022" y="1444277"/>
            <a:ext cx="679004" cy="720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A</a:t>
            </a:r>
          </a:p>
        </p:txBody>
      </p:sp>
      <p:sp>
        <p:nvSpPr>
          <p:cNvPr id="66" name="Rectangle 65">
            <a:extLst>
              <a:ext uri="{FF2B5EF4-FFF2-40B4-BE49-F238E27FC236}">
                <a16:creationId xmlns:a16="http://schemas.microsoft.com/office/drawing/2014/main" id="{8301A7CE-0C82-46B4-758C-8EC9AFDB3E5B}"/>
              </a:ext>
            </a:extLst>
          </p:cNvPr>
          <p:cNvSpPr/>
          <p:nvPr/>
        </p:nvSpPr>
        <p:spPr>
          <a:xfrm>
            <a:off x="224022" y="2449986"/>
            <a:ext cx="679004" cy="7207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B</a:t>
            </a:r>
          </a:p>
        </p:txBody>
      </p:sp>
      <p:sp>
        <p:nvSpPr>
          <p:cNvPr id="67" name="Rectangle 66">
            <a:extLst>
              <a:ext uri="{FF2B5EF4-FFF2-40B4-BE49-F238E27FC236}">
                <a16:creationId xmlns:a16="http://schemas.microsoft.com/office/drawing/2014/main" id="{875F909D-285C-68C2-E1FB-D65B743845B9}"/>
              </a:ext>
            </a:extLst>
          </p:cNvPr>
          <p:cNvSpPr/>
          <p:nvPr/>
        </p:nvSpPr>
        <p:spPr>
          <a:xfrm>
            <a:off x="223578" y="3455695"/>
            <a:ext cx="679892" cy="721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H</a:t>
            </a:r>
          </a:p>
        </p:txBody>
      </p:sp>
      <p:sp>
        <p:nvSpPr>
          <p:cNvPr id="68" name="Rectangle 67">
            <a:extLst>
              <a:ext uri="{FF2B5EF4-FFF2-40B4-BE49-F238E27FC236}">
                <a16:creationId xmlns:a16="http://schemas.microsoft.com/office/drawing/2014/main" id="{1BC08AA8-5B81-81B6-0788-1990CA74B331}"/>
              </a:ext>
            </a:extLst>
          </p:cNvPr>
          <p:cNvSpPr/>
          <p:nvPr/>
        </p:nvSpPr>
        <p:spPr>
          <a:xfrm>
            <a:off x="223578" y="4462346"/>
            <a:ext cx="679892" cy="721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C</a:t>
            </a:r>
          </a:p>
        </p:txBody>
      </p:sp>
      <p:sp>
        <p:nvSpPr>
          <p:cNvPr id="69" name="Rectangle 68">
            <a:extLst>
              <a:ext uri="{FF2B5EF4-FFF2-40B4-BE49-F238E27FC236}">
                <a16:creationId xmlns:a16="http://schemas.microsoft.com/office/drawing/2014/main" id="{599D68D8-90A3-E71B-6180-B9C3FE73DBE9}"/>
              </a:ext>
            </a:extLst>
          </p:cNvPr>
          <p:cNvSpPr/>
          <p:nvPr/>
        </p:nvSpPr>
        <p:spPr>
          <a:xfrm>
            <a:off x="223578" y="6475649"/>
            <a:ext cx="679893" cy="721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D</a:t>
            </a:r>
          </a:p>
        </p:txBody>
      </p:sp>
      <p:sp>
        <p:nvSpPr>
          <p:cNvPr id="70" name="Rectangle 69">
            <a:extLst>
              <a:ext uri="{FF2B5EF4-FFF2-40B4-BE49-F238E27FC236}">
                <a16:creationId xmlns:a16="http://schemas.microsoft.com/office/drawing/2014/main" id="{9BA4BF60-B639-7587-DE16-5C1A1F4F0309}"/>
              </a:ext>
            </a:extLst>
          </p:cNvPr>
          <p:cNvSpPr/>
          <p:nvPr/>
        </p:nvSpPr>
        <p:spPr>
          <a:xfrm>
            <a:off x="223578" y="7482298"/>
            <a:ext cx="679893" cy="721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E</a:t>
            </a:r>
          </a:p>
        </p:txBody>
      </p:sp>
      <p:sp>
        <p:nvSpPr>
          <p:cNvPr id="71" name="Rectangle 70">
            <a:extLst>
              <a:ext uri="{FF2B5EF4-FFF2-40B4-BE49-F238E27FC236}">
                <a16:creationId xmlns:a16="http://schemas.microsoft.com/office/drawing/2014/main" id="{75F82C38-B5F9-4A98-E5C4-AE36913C1BD5}"/>
              </a:ext>
            </a:extLst>
          </p:cNvPr>
          <p:cNvSpPr/>
          <p:nvPr/>
        </p:nvSpPr>
        <p:spPr>
          <a:xfrm>
            <a:off x="223578" y="5468997"/>
            <a:ext cx="679893" cy="7217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G</a:t>
            </a:r>
          </a:p>
        </p:txBody>
      </p:sp>
    </p:spTree>
    <p:extLst>
      <p:ext uri="{BB962C8B-B14F-4D97-AF65-F5344CB8AC3E}">
        <p14:creationId xmlns:p14="http://schemas.microsoft.com/office/powerpoint/2010/main" val="1770983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a:latin typeface="Arial Black" panose="020B0A04020102020204" pitchFamily="34" charset="0"/>
            </a:endParaRPr>
          </a:p>
        </p:txBody>
      </p:sp>
      <p:sp>
        <p:nvSpPr>
          <p:cNvPr id="8" name="Rectangle 7">
            <a:extLst>
              <a:ext uri="{FF2B5EF4-FFF2-40B4-BE49-F238E27FC236}">
                <a16:creationId xmlns:a16="http://schemas.microsoft.com/office/drawing/2014/main" id="{D9E7B687-D267-FD82-440F-360E8832B315}"/>
              </a:ext>
            </a:extLst>
          </p:cNvPr>
          <p:cNvSpPr/>
          <p:nvPr/>
        </p:nvSpPr>
        <p:spPr>
          <a:xfrm>
            <a:off x="109182" y="853708"/>
            <a:ext cx="6639636" cy="2184017"/>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i="0">
                <a:solidFill>
                  <a:srgbClr val="000000"/>
                </a:solidFill>
                <a:effectLst/>
                <a:latin typeface="Open Sans" panose="020B0606030504020204" pitchFamily="34" charset="0"/>
              </a:rPr>
              <a:t>Some types of poems are written with a specific number of syllables in mind. </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A </a:t>
            </a:r>
            <a:r>
              <a:rPr lang="en-US" sz="1200">
                <a:solidFill>
                  <a:srgbClr val="000000"/>
                </a:solidFill>
                <a:latin typeface="Open Sans" panose="020B0606030504020204" pitchFamily="34" charset="0"/>
              </a:rPr>
              <a:t>syllable is a vowel and the letters near it. One syllable is one sound. Two syllables are two sounds</a:t>
            </a:r>
            <a:r>
              <a:rPr lang="en-US" sz="1200" b="0" i="0">
                <a:solidFill>
                  <a:srgbClr val="000000"/>
                </a:solidFill>
                <a:effectLst/>
                <a:latin typeface="Open Sans" panose="020B0606030504020204" pitchFamily="34" charset="0"/>
              </a:rPr>
              <a:t>.</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An easy way to count the number of syllables in a word or sentence is to say it out loud. Put your hand under your chin and as </a:t>
            </a:r>
            <a:r>
              <a:rPr lang="en-US" sz="1200">
                <a:solidFill>
                  <a:srgbClr val="000000"/>
                </a:solidFill>
                <a:latin typeface="Open Sans" panose="020B0606030504020204" pitchFamily="34" charset="0"/>
              </a:rPr>
              <a:t>you speak, </a:t>
            </a:r>
            <a:r>
              <a:rPr lang="en-US" sz="1200" b="0" i="0">
                <a:solidFill>
                  <a:srgbClr val="000000"/>
                </a:solidFill>
                <a:effectLst/>
                <a:latin typeface="Open Sans" panose="020B0606030504020204" pitchFamily="34" charset="0"/>
              </a:rPr>
              <a:t>count how many times your chin touches your hand and that will be the number of syllables. </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Haikus are poems written so the first line has 5 syllables, the second line has 7 syllables, and the third line has 5 syllables again. </a:t>
            </a:r>
          </a:p>
        </p:txBody>
      </p:sp>
      <p:sp>
        <p:nvSpPr>
          <p:cNvPr id="11" name="Rectangle 10">
            <a:extLst>
              <a:ext uri="{FF2B5EF4-FFF2-40B4-BE49-F238E27FC236}">
                <a16:creationId xmlns:a16="http://schemas.microsoft.com/office/drawing/2014/main" id="{5B0D4032-F319-9A9F-86BD-B9054717FC82}"/>
              </a:ext>
            </a:extLst>
          </p:cNvPr>
          <p:cNvSpPr/>
          <p:nvPr/>
        </p:nvSpPr>
        <p:spPr>
          <a:xfrm>
            <a:off x="109182" y="3106651"/>
            <a:ext cx="6639636" cy="66230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poems from “Nature Haikus” to practice counting syllables. Then, compare each pair of haikus and write the title of the poem with the correct number and order of syllables on your answer sheet. </a:t>
            </a:r>
          </a:p>
        </p:txBody>
      </p:sp>
      <p:sp>
        <p:nvSpPr>
          <p:cNvPr id="16" name="Rectangle 15">
            <a:extLst>
              <a:ext uri="{FF2B5EF4-FFF2-40B4-BE49-F238E27FC236}">
                <a16:creationId xmlns:a16="http://schemas.microsoft.com/office/drawing/2014/main" id="{CCACB0C2-4216-B287-4253-ED416FA8BA7B}"/>
              </a:ext>
            </a:extLst>
          </p:cNvPr>
          <p:cNvSpPr/>
          <p:nvPr/>
        </p:nvSpPr>
        <p:spPr>
          <a:xfrm>
            <a:off x="0" y="3845089"/>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1FD865E-ABEA-C853-855D-36EEA3409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080948"/>
            <a:ext cx="1671241" cy="157320"/>
          </a:xfrm>
          <a:prstGeom prst="rect">
            <a:avLst/>
          </a:prstGeom>
        </p:spPr>
      </p:pic>
      <p:pic>
        <p:nvPicPr>
          <p:cNvPr id="18" name="Picture 17" descr="Logo&#10;&#10;Description automatically generated">
            <a:extLst>
              <a:ext uri="{FF2B5EF4-FFF2-40B4-BE49-F238E27FC236}">
                <a16:creationId xmlns:a16="http://schemas.microsoft.com/office/drawing/2014/main" id="{1EE73134-2450-1FE7-51F1-09D69EC17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15003"/>
            <a:ext cx="992459" cy="289209"/>
          </a:xfrm>
          <a:prstGeom prst="rect">
            <a:avLst/>
          </a:prstGeom>
        </p:spPr>
      </p:pic>
      <p:sp>
        <p:nvSpPr>
          <p:cNvPr id="19" name="TextBox 18">
            <a:extLst>
              <a:ext uri="{FF2B5EF4-FFF2-40B4-BE49-F238E27FC236}">
                <a16:creationId xmlns:a16="http://schemas.microsoft.com/office/drawing/2014/main" id="{6868F2BD-0056-57F0-F13A-AC398B129351}"/>
              </a:ext>
            </a:extLst>
          </p:cNvPr>
          <p:cNvSpPr txBox="1"/>
          <p:nvPr/>
        </p:nvSpPr>
        <p:spPr>
          <a:xfrm>
            <a:off x="0" y="4393576"/>
            <a:ext cx="6858000" cy="369332"/>
          </a:xfrm>
          <a:prstGeom prst="rect">
            <a:avLst/>
          </a:prstGeom>
          <a:noFill/>
        </p:spPr>
        <p:txBody>
          <a:bodyPr wrap="square" rtlCol="0">
            <a:spAutoFit/>
          </a:bodyPr>
          <a:lstStyle/>
          <a:p>
            <a:r>
              <a:rPr lang="en-US"/>
              <a:t>- - - - - - - - - - - - - - - - - - - - - - - - - - - - - - - - - - - - - - - - - - - - - - - - - - - - - - - </a:t>
            </a:r>
          </a:p>
        </p:txBody>
      </p:sp>
      <p:sp>
        <p:nvSpPr>
          <p:cNvPr id="10" name="TextBox 9">
            <a:extLst>
              <a:ext uri="{FF2B5EF4-FFF2-40B4-BE49-F238E27FC236}">
                <a16:creationId xmlns:a16="http://schemas.microsoft.com/office/drawing/2014/main" id="{B888695A-6E3E-1970-578A-6CBC1F8A996D}"/>
              </a:ext>
            </a:extLst>
          </p:cNvPr>
          <p:cNvSpPr txBox="1"/>
          <p:nvPr/>
        </p:nvSpPr>
        <p:spPr>
          <a:xfrm>
            <a:off x="1678327" y="-3272"/>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SYLLABLES</a:t>
            </a:r>
          </a:p>
        </p:txBody>
      </p:sp>
      <p:sp>
        <p:nvSpPr>
          <p:cNvPr id="28" name="Rectangle 27">
            <a:extLst>
              <a:ext uri="{FF2B5EF4-FFF2-40B4-BE49-F238E27FC236}">
                <a16:creationId xmlns:a16="http://schemas.microsoft.com/office/drawing/2014/main" id="{24B244C7-96E9-B1B8-A394-B6440F585E64}"/>
              </a:ext>
            </a:extLst>
          </p:cNvPr>
          <p:cNvSpPr/>
          <p:nvPr/>
        </p:nvSpPr>
        <p:spPr>
          <a:xfrm>
            <a:off x="0" y="4763652"/>
            <a:ext cx="1596788" cy="780585"/>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29" name="Rectangle 28">
            <a:extLst>
              <a:ext uri="{FF2B5EF4-FFF2-40B4-BE49-F238E27FC236}">
                <a16:creationId xmlns:a16="http://schemas.microsoft.com/office/drawing/2014/main" id="{EBC19167-FCF6-010B-358D-9A18ABB32C23}"/>
              </a:ext>
            </a:extLst>
          </p:cNvPr>
          <p:cNvSpPr/>
          <p:nvPr/>
        </p:nvSpPr>
        <p:spPr>
          <a:xfrm>
            <a:off x="1596788" y="4763652"/>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800">
              <a:latin typeface="Arial Black" panose="020B0A04020102020204" pitchFamily="34" charset="0"/>
            </a:endParaRPr>
          </a:p>
        </p:txBody>
      </p:sp>
      <p:sp>
        <p:nvSpPr>
          <p:cNvPr id="30" name="Rectangle 29">
            <a:extLst>
              <a:ext uri="{FF2B5EF4-FFF2-40B4-BE49-F238E27FC236}">
                <a16:creationId xmlns:a16="http://schemas.microsoft.com/office/drawing/2014/main" id="{CAAE1FAB-E149-4281-0CB6-3E16F2CB14B1}"/>
              </a:ext>
            </a:extLst>
          </p:cNvPr>
          <p:cNvSpPr/>
          <p:nvPr/>
        </p:nvSpPr>
        <p:spPr>
          <a:xfrm>
            <a:off x="109182" y="5617360"/>
            <a:ext cx="6639636" cy="2184017"/>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i="0">
                <a:solidFill>
                  <a:srgbClr val="000000"/>
                </a:solidFill>
                <a:effectLst/>
                <a:latin typeface="Open Sans" panose="020B0606030504020204" pitchFamily="34" charset="0"/>
              </a:rPr>
              <a:t>Some types of poems are written with a specific number of syllables in mind. </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A </a:t>
            </a:r>
            <a:r>
              <a:rPr lang="en-US" sz="1200">
                <a:solidFill>
                  <a:srgbClr val="000000"/>
                </a:solidFill>
                <a:latin typeface="Open Sans" panose="020B0606030504020204" pitchFamily="34" charset="0"/>
              </a:rPr>
              <a:t>syllable is a vowel and the letters near it. One syllable is one sound. Two syllables are two sounds</a:t>
            </a:r>
            <a:r>
              <a:rPr lang="en-US" sz="1200" b="0" i="0">
                <a:solidFill>
                  <a:srgbClr val="000000"/>
                </a:solidFill>
                <a:effectLst/>
                <a:latin typeface="Open Sans" panose="020B0606030504020204" pitchFamily="34" charset="0"/>
              </a:rPr>
              <a:t>.</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An easy way to count the number of syllables in a word or sentence is to say it out loud. Put your hand under your chin and as </a:t>
            </a:r>
            <a:r>
              <a:rPr lang="en-US" sz="1200">
                <a:solidFill>
                  <a:srgbClr val="000000"/>
                </a:solidFill>
                <a:latin typeface="Open Sans" panose="020B0606030504020204" pitchFamily="34" charset="0"/>
              </a:rPr>
              <a:t>you speak, </a:t>
            </a:r>
            <a:r>
              <a:rPr lang="en-US" sz="1200" b="0" i="0">
                <a:solidFill>
                  <a:srgbClr val="000000"/>
                </a:solidFill>
                <a:effectLst/>
                <a:latin typeface="Open Sans" panose="020B0606030504020204" pitchFamily="34" charset="0"/>
              </a:rPr>
              <a:t>count how many times your chin touches your hand and that will be the number of syllables. </a:t>
            </a:r>
          </a:p>
          <a:p>
            <a:pPr algn="l"/>
            <a:endParaRPr lang="en-US" sz="1200">
              <a:solidFill>
                <a:srgbClr val="000000"/>
              </a:solidFill>
              <a:latin typeface="Open Sans" panose="020B0606030504020204" pitchFamily="34" charset="0"/>
            </a:endParaRPr>
          </a:p>
          <a:p>
            <a:pPr algn="l"/>
            <a:r>
              <a:rPr lang="en-US" sz="1200" b="0" i="0">
                <a:solidFill>
                  <a:srgbClr val="000000"/>
                </a:solidFill>
                <a:effectLst/>
                <a:latin typeface="Open Sans" panose="020B0606030504020204" pitchFamily="34" charset="0"/>
              </a:rPr>
              <a:t>Haikus are poems written so the first line has 5 syllables, the second line has 7 syllables, and the third line has 5 syllables again. </a:t>
            </a:r>
          </a:p>
        </p:txBody>
      </p:sp>
      <p:sp>
        <p:nvSpPr>
          <p:cNvPr id="31" name="Rectangle 30">
            <a:extLst>
              <a:ext uri="{FF2B5EF4-FFF2-40B4-BE49-F238E27FC236}">
                <a16:creationId xmlns:a16="http://schemas.microsoft.com/office/drawing/2014/main" id="{C47EC327-99CA-2125-11CF-63F93DCCCD5D}"/>
              </a:ext>
            </a:extLst>
          </p:cNvPr>
          <p:cNvSpPr/>
          <p:nvPr/>
        </p:nvSpPr>
        <p:spPr>
          <a:xfrm>
            <a:off x="109182" y="7870303"/>
            <a:ext cx="6639636" cy="66230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 Read the assigned poems from “Nature Haikus” to practice counting syllables. Then, identify which of the included poems are also haikus and write their title on your answer sheet. </a:t>
            </a:r>
          </a:p>
        </p:txBody>
      </p:sp>
      <p:sp>
        <p:nvSpPr>
          <p:cNvPr id="32" name="Rectangle 31">
            <a:extLst>
              <a:ext uri="{FF2B5EF4-FFF2-40B4-BE49-F238E27FC236}">
                <a16:creationId xmlns:a16="http://schemas.microsoft.com/office/drawing/2014/main" id="{EF99D0B6-38B3-017A-504A-5B01F3371C28}"/>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70CCE8B-2070-B1AA-9F0A-4A76BCF5D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34" name="Picture 33" descr="Logo&#10;&#10;Description automatically generated">
            <a:extLst>
              <a:ext uri="{FF2B5EF4-FFF2-40B4-BE49-F238E27FC236}">
                <a16:creationId xmlns:a16="http://schemas.microsoft.com/office/drawing/2014/main" id="{5437209A-D30D-D24A-0CBC-0683DC642F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35" name="TextBox 34">
            <a:extLst>
              <a:ext uri="{FF2B5EF4-FFF2-40B4-BE49-F238E27FC236}">
                <a16:creationId xmlns:a16="http://schemas.microsoft.com/office/drawing/2014/main" id="{7E81E3D1-95B0-7372-A2F8-262E253FC647}"/>
              </a:ext>
            </a:extLst>
          </p:cNvPr>
          <p:cNvSpPr txBox="1"/>
          <p:nvPr/>
        </p:nvSpPr>
        <p:spPr>
          <a:xfrm>
            <a:off x="1678327" y="4760380"/>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SYLLABLES</a:t>
            </a:r>
          </a:p>
        </p:txBody>
      </p:sp>
    </p:spTree>
    <p:extLst>
      <p:ext uri="{BB962C8B-B14F-4D97-AF65-F5344CB8AC3E}">
        <p14:creationId xmlns:p14="http://schemas.microsoft.com/office/powerpoint/2010/main" val="391296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09426-AE6B-5A62-775D-82489C7A98F7}"/>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2" name="Table 1">
            <a:extLst>
              <a:ext uri="{FF2B5EF4-FFF2-40B4-BE49-F238E27FC236}">
                <a16:creationId xmlns:a16="http://schemas.microsoft.com/office/drawing/2014/main" id="{07B3DAD4-F6F6-4626-1835-7C046EFAE668}"/>
              </a:ext>
            </a:extLst>
          </p:cNvPr>
          <p:cNvGraphicFramePr>
            <a:graphicFrameLocks noGrp="1"/>
          </p:cNvGraphicFramePr>
          <p:nvPr>
            <p:extLst>
              <p:ext uri="{D42A27DB-BD31-4B8C-83A1-F6EECF244321}">
                <p14:modId xmlns:p14="http://schemas.microsoft.com/office/powerpoint/2010/main" val="259800336"/>
              </p:ext>
            </p:extLst>
          </p:nvPr>
        </p:nvGraphicFramePr>
        <p:xfrm>
          <a:off x="224467" y="241300"/>
          <a:ext cx="6409066" cy="7899400"/>
        </p:xfrm>
        <a:graphic>
          <a:graphicData uri="http://schemas.openxmlformats.org/drawingml/2006/table">
            <a:tbl>
              <a:tblPr firstRow="1" bandRow="1">
                <a:tableStyleId>{5C22544A-7EE6-4342-B048-85BDC9FD1C3A}</a:tableStyleId>
              </a:tblPr>
              <a:tblGrid>
                <a:gridCol w="3204533">
                  <a:extLst>
                    <a:ext uri="{9D8B030D-6E8A-4147-A177-3AD203B41FA5}">
                      <a16:colId xmlns:a16="http://schemas.microsoft.com/office/drawing/2014/main" val="3242923979"/>
                    </a:ext>
                  </a:extLst>
                </a:gridCol>
                <a:gridCol w="3204533">
                  <a:extLst>
                    <a:ext uri="{9D8B030D-6E8A-4147-A177-3AD203B41FA5}">
                      <a16:colId xmlns:a16="http://schemas.microsoft.com/office/drawing/2014/main" val="635199508"/>
                    </a:ext>
                  </a:extLst>
                </a:gridCol>
              </a:tblGrid>
              <a:tr h="1974850">
                <a:tc>
                  <a:txBody>
                    <a:bodyPr/>
                    <a:lstStyle/>
                    <a:p>
                      <a:pPr algn="ctr"/>
                      <a:endParaRPr lang="en-US" sz="16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800" b="1" u="sng">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Fish</a:t>
                      </a:r>
                    </a:p>
                    <a:p>
                      <a:endParaRPr lang="en-US" sz="1600"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p>
                      <a:r>
                        <a:rPr lang="en-US" sz="1600"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Slimy, scaly fish</a:t>
                      </a:r>
                    </a:p>
                    <a:p>
                      <a:r>
                        <a:rPr lang="en-US" sz="1600"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Drifting in the cool water</a:t>
                      </a:r>
                    </a:p>
                    <a:p>
                      <a:r>
                        <a:rPr lang="en-US" sz="1600" b="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   Slumbering in sand</a:t>
                      </a:r>
                    </a:p>
                  </a:txBody>
                  <a:tcPr>
                    <a:lnL w="19050" cap="flat" cmpd="sng" algn="ctr">
                      <a:solidFill>
                        <a:schemeClr val="tx1"/>
                      </a:solidFill>
                      <a:prstDash val="dash"/>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Grass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Grass is very slippery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It is delicate and fresh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Walking in wet grass</a:t>
                      </a:r>
                    </a:p>
                    <a:p>
                      <a:endPar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315345416"/>
                  </a:ext>
                </a:extLst>
              </a:tr>
              <a:tr h="1974850">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800" b="1" u="sng">
                          <a:latin typeface="Open Sans" panose="020B0606030504020204" pitchFamily="34" charset="0"/>
                          <a:ea typeface="Open Sans" panose="020B0606030504020204" pitchFamily="34" charset="0"/>
                          <a:cs typeface="Open Sans" panose="020B0606030504020204" pitchFamily="34" charset="0"/>
                        </a:rPr>
                        <a:t>Caterpillar</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   Sweet caterpillar</a:t>
                      </a:r>
                    </a:p>
                    <a:p>
                      <a:r>
                        <a:rPr lang="en-US" sz="1600">
                          <a:latin typeface="Open Sans" panose="020B0606030504020204" pitchFamily="34" charset="0"/>
                          <a:ea typeface="Open Sans" panose="020B0606030504020204" pitchFamily="34" charset="0"/>
                          <a:cs typeface="Open Sans" panose="020B0606030504020204" pitchFamily="34" charset="0"/>
                        </a:rPr>
                        <a:t>   Eating fresh mulberry leaves</a:t>
                      </a:r>
                    </a:p>
                    <a:p>
                      <a:r>
                        <a:rPr lang="en-US" sz="1600">
                          <a:latin typeface="Open Sans" panose="020B0606030504020204" pitchFamily="34" charset="0"/>
                          <a:ea typeface="Open Sans" panose="020B0606030504020204" pitchFamily="34" charset="0"/>
                          <a:cs typeface="Open Sans" panose="020B0606030504020204" pitchFamily="34" charset="0"/>
                        </a:rPr>
                        <a:t>   You are beautiful</a:t>
                      </a:r>
                    </a:p>
                  </a:txBody>
                  <a:tcPr>
                    <a:lnL w="19050" cap="flat" cmpd="sng" algn="ctr">
                      <a:solidFill>
                        <a:schemeClr val="tx1"/>
                      </a:solidFill>
                      <a:prstDash val="dash"/>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Wind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Chilly and whirling</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Feel fall in the air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Carrying birds to spring.</a:t>
                      </a:r>
                    </a:p>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2670920287"/>
                  </a:ext>
                </a:extLst>
              </a:tr>
              <a:tr h="1974850">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800" b="1" u="sng">
                          <a:latin typeface="Open Sans" panose="020B0606030504020204" pitchFamily="34" charset="0"/>
                          <a:ea typeface="Open Sans" panose="020B0606030504020204" pitchFamily="34" charset="0"/>
                          <a:cs typeface="Open Sans" panose="020B0606030504020204" pitchFamily="34" charset="0"/>
                        </a:rPr>
                        <a:t>Peaches</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   Juicy, ripe, pink</a:t>
                      </a:r>
                    </a:p>
                    <a:p>
                      <a:r>
                        <a:rPr lang="en-US" sz="1600">
                          <a:latin typeface="Open Sans" panose="020B0606030504020204" pitchFamily="34" charset="0"/>
                          <a:ea typeface="Open Sans" panose="020B0606030504020204" pitchFamily="34" charset="0"/>
                          <a:cs typeface="Open Sans" panose="020B0606030504020204" pitchFamily="34" charset="0"/>
                        </a:rPr>
                        <a:t>   Wonderful with smoothies</a:t>
                      </a:r>
                    </a:p>
                    <a:p>
                      <a:r>
                        <a:rPr lang="en-US" sz="1600">
                          <a:latin typeface="Open Sans" panose="020B0606030504020204" pitchFamily="34" charset="0"/>
                          <a:ea typeface="Open Sans" panose="020B0606030504020204" pitchFamily="34" charset="0"/>
                          <a:cs typeface="Open Sans" panose="020B0606030504020204" pitchFamily="34" charset="0"/>
                        </a:rPr>
                        <a:t>   Soft, fluffy peach</a:t>
                      </a:r>
                    </a:p>
                  </a:txBody>
                  <a:tcPr>
                    <a:lnL w="19050" cap="flat" cmpd="sng" algn="ctr">
                      <a:solidFill>
                        <a:schemeClr val="tx1"/>
                      </a:solidFill>
                      <a:prstDash val="dash"/>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Oak Trees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Oak trees in the breeze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Dropping acorns all around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On the ground, good seeds</a:t>
                      </a:r>
                    </a:p>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3317628523"/>
                  </a:ext>
                </a:extLst>
              </a:tr>
              <a:tr h="19748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Sloths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Climbing inch by inch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Lazily hangs from a branch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Brown, slow and tired</a:t>
                      </a:r>
                    </a:p>
                    <a:p>
                      <a:pPr algn="ctr"/>
                      <a:endParaRPr lang="en-US" sz="16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9050" cap="flat" cmpd="sng" algn="ctr">
                      <a:solidFill>
                        <a:schemeClr val="tx1"/>
                      </a:solidFill>
                      <a:prstDash val="dash"/>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p>
                      <a:pPr algn="ctr"/>
                      <a:r>
                        <a:rPr lang="en-US" sz="1800" b="1" u="sng">
                          <a:latin typeface="Open Sans" panose="020B0606030504020204" pitchFamily="34" charset="0"/>
                          <a:ea typeface="Open Sans" panose="020B0606030504020204" pitchFamily="34" charset="0"/>
                          <a:cs typeface="Open Sans" panose="020B0606030504020204" pitchFamily="34" charset="0"/>
                        </a:rPr>
                        <a:t>Butterfly</a:t>
                      </a:r>
                    </a:p>
                    <a:p>
                      <a:endParaRPr lang="en-US" sz="1600">
                        <a:latin typeface="Open Sans" panose="020B0606030504020204" pitchFamily="34" charset="0"/>
                        <a:ea typeface="Open Sans" panose="020B0606030504020204" pitchFamily="34" charset="0"/>
                        <a:cs typeface="Open Sans" panose="020B0606030504020204" pitchFamily="34" charset="0"/>
                      </a:endParaRPr>
                    </a:p>
                    <a:p>
                      <a:r>
                        <a:rPr lang="en-US" sz="1600">
                          <a:latin typeface="Open Sans" panose="020B0606030504020204" pitchFamily="34" charset="0"/>
                          <a:ea typeface="Open Sans" panose="020B0606030504020204" pitchFamily="34" charset="0"/>
                          <a:cs typeface="Open Sans" panose="020B0606030504020204" pitchFamily="34" charset="0"/>
                        </a:rPr>
                        <a:t>   Flying to every flower</a:t>
                      </a:r>
                    </a:p>
                    <a:p>
                      <a:r>
                        <a:rPr lang="en-US" sz="1600">
                          <a:latin typeface="Open Sans" panose="020B0606030504020204" pitchFamily="34" charset="0"/>
                          <a:ea typeface="Open Sans" panose="020B0606030504020204" pitchFamily="34" charset="0"/>
                          <a:cs typeface="Open Sans" panose="020B0606030504020204" pitchFamily="34" charset="0"/>
                        </a:rPr>
                        <a:t>   High in the blue sky</a:t>
                      </a:r>
                    </a:p>
                    <a:p>
                      <a:r>
                        <a:rPr lang="en-US" sz="1600">
                          <a:latin typeface="Open Sans" panose="020B0606030504020204" pitchFamily="34" charset="0"/>
                          <a:ea typeface="Open Sans" panose="020B0606030504020204" pitchFamily="34" charset="0"/>
                          <a:cs typeface="Open Sans" panose="020B0606030504020204" pitchFamily="34" charset="0"/>
                        </a:rPr>
                        <a:t>   Eating as it goes.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dash"/>
                      <a:round/>
                      <a:headEnd type="none" w="med" len="med"/>
                      <a:tailEnd type="none" w="med" len="med"/>
                    </a:lnR>
                    <a:lnT w="19050" cap="flat" cmpd="sng" algn="ctr">
                      <a:solidFill>
                        <a:schemeClr val="tx1"/>
                      </a:solidFill>
                      <a:prstDash val="dash"/>
                      <a:round/>
                      <a:headEnd type="none" w="med" len="med"/>
                      <a:tailEnd type="none" w="med" len="med"/>
                    </a:lnT>
                    <a:lnB w="1905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66121760"/>
                  </a:ext>
                </a:extLst>
              </a:tr>
            </a:tbl>
          </a:graphicData>
        </a:graphic>
      </p:graphicFrame>
      <p:sp>
        <p:nvSpPr>
          <p:cNvPr id="7" name="Rectangle 6">
            <a:extLst>
              <a:ext uri="{FF2B5EF4-FFF2-40B4-BE49-F238E27FC236}">
                <a16:creationId xmlns:a16="http://schemas.microsoft.com/office/drawing/2014/main" id="{5C6828EE-2565-4F7B-B550-0CEC155E5019}"/>
              </a:ext>
            </a:extLst>
          </p:cNvPr>
          <p:cNvSpPr/>
          <p:nvPr/>
        </p:nvSpPr>
        <p:spPr>
          <a:xfrm>
            <a:off x="3229861" y="241300"/>
            <a:ext cx="398278" cy="437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8" name="Rectangle 7">
            <a:extLst>
              <a:ext uri="{FF2B5EF4-FFF2-40B4-BE49-F238E27FC236}">
                <a16:creationId xmlns:a16="http://schemas.microsoft.com/office/drawing/2014/main" id="{08159500-29D4-1ECB-1ABD-F68ADB05C6F6}"/>
              </a:ext>
            </a:extLst>
          </p:cNvPr>
          <p:cNvSpPr/>
          <p:nvPr/>
        </p:nvSpPr>
        <p:spPr>
          <a:xfrm>
            <a:off x="3229861" y="2218094"/>
            <a:ext cx="398278" cy="437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9" name="Rectangle 8">
            <a:extLst>
              <a:ext uri="{FF2B5EF4-FFF2-40B4-BE49-F238E27FC236}">
                <a16:creationId xmlns:a16="http://schemas.microsoft.com/office/drawing/2014/main" id="{EBC93D9D-4022-0E25-9A34-9A3D49936A5C}"/>
              </a:ext>
            </a:extLst>
          </p:cNvPr>
          <p:cNvSpPr/>
          <p:nvPr/>
        </p:nvSpPr>
        <p:spPr>
          <a:xfrm>
            <a:off x="3229861" y="4191000"/>
            <a:ext cx="398278" cy="437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10" name="Rectangle 9">
            <a:extLst>
              <a:ext uri="{FF2B5EF4-FFF2-40B4-BE49-F238E27FC236}">
                <a16:creationId xmlns:a16="http://schemas.microsoft.com/office/drawing/2014/main" id="{93236CAF-7E03-C531-B95A-9D2D734ACECE}"/>
              </a:ext>
            </a:extLst>
          </p:cNvPr>
          <p:cNvSpPr/>
          <p:nvPr/>
        </p:nvSpPr>
        <p:spPr>
          <a:xfrm>
            <a:off x="3229861" y="6163906"/>
            <a:ext cx="398278" cy="4377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4</a:t>
            </a:r>
          </a:p>
        </p:txBody>
      </p:sp>
    </p:spTree>
    <p:extLst>
      <p:ext uri="{BB962C8B-B14F-4D97-AF65-F5344CB8AC3E}">
        <p14:creationId xmlns:p14="http://schemas.microsoft.com/office/powerpoint/2010/main" val="32416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3</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D2809F58-F27F-8407-F498-F7E1B22C1ADE}"/>
              </a:ext>
            </a:extLst>
          </p:cNvPr>
          <p:cNvSpPr/>
          <p:nvPr/>
        </p:nvSpPr>
        <p:spPr>
          <a:xfrm>
            <a:off x="109182" y="898519"/>
            <a:ext cx="6639636" cy="156528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People use alliteration in writing. Many people use it in poetry.</a:t>
            </a:r>
          </a:p>
          <a:p>
            <a:pPr algn="l" fontAlgn="base"/>
            <a:endPar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Alliteration refers to the same sound being used many times. The sound is usually used in a group of words.</a:t>
            </a:r>
          </a:p>
          <a:p>
            <a:pPr algn="l" fontAlgn="base"/>
            <a:endPar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The sentence “She sells seashells by the seashore” has alliteration. Some words have an “s” sound. Other words have an “</a:t>
            </a:r>
            <a:r>
              <a:rPr lang="en-US" sz="1300" err="1">
                <a:solidFill>
                  <a:prstClr val="black"/>
                </a:solidFill>
                <a:latin typeface="Open Sans" panose="020B0606030504020204" pitchFamily="34" charset="0"/>
                <a:ea typeface="Open Sans" panose="020B0606030504020204" pitchFamily="34" charset="0"/>
                <a:cs typeface="Open Sans" panose="020B0606030504020204" pitchFamily="34" charset="0"/>
              </a:rPr>
              <a:t>sh</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 sound. </a:t>
            </a: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
        <p:nvSpPr>
          <p:cNvPr id="8" name="Rectangle 7">
            <a:extLst>
              <a:ext uri="{FF2B5EF4-FFF2-40B4-BE49-F238E27FC236}">
                <a16:creationId xmlns:a16="http://schemas.microsoft.com/office/drawing/2014/main" id="{3E2F6C5B-3414-DD19-F615-D7E47ADB3C19}"/>
              </a:ext>
            </a:extLst>
          </p:cNvPr>
          <p:cNvSpPr/>
          <p:nvPr/>
        </p:nvSpPr>
        <p:spPr>
          <a:xfrm>
            <a:off x="109182" y="2633714"/>
            <a:ext cx="6639636" cy="97237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Read the assigned document “Alliteration” to learn more about how it is used in poetry.  Find your way through the maze by solving which emoji correctly completes each line of alliteration.</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 Record the direction you went with an arrow on your answer sheet. </a:t>
            </a:r>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9111D37-602C-EFCE-046A-C55823251634}"/>
              </a:ext>
            </a:extLst>
          </p:cNvPr>
          <p:cNvSpPr txBox="1"/>
          <p:nvPr/>
        </p:nvSpPr>
        <p:spPr>
          <a:xfrm>
            <a:off x="0" y="4379841"/>
            <a:ext cx="685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 - - - - - - - - - - - - - - - - - - - - - - - - - - - - - - - - - - - - - - - - - - - - - - - - - - - - </a:t>
            </a:r>
          </a:p>
        </p:txBody>
      </p:sp>
      <p:sp>
        <p:nvSpPr>
          <p:cNvPr id="28" name="Rectangle 27">
            <a:extLst>
              <a:ext uri="{FF2B5EF4-FFF2-40B4-BE49-F238E27FC236}">
                <a16:creationId xmlns:a16="http://schemas.microsoft.com/office/drawing/2014/main" id="{8C80942F-AE85-EE44-0E80-2EEB6D833FA9}"/>
              </a:ext>
            </a:extLst>
          </p:cNvPr>
          <p:cNvSpPr/>
          <p:nvPr/>
        </p:nvSpPr>
        <p:spPr>
          <a:xfrm>
            <a:off x="0" y="3743596"/>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5E70731B-CF3F-37A3-A876-4063569CE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3979455"/>
            <a:ext cx="1671241" cy="157320"/>
          </a:xfrm>
          <a:prstGeom prst="rect">
            <a:avLst/>
          </a:prstGeom>
        </p:spPr>
      </p:pic>
      <p:pic>
        <p:nvPicPr>
          <p:cNvPr id="30" name="Picture 29" descr="Logo&#10;&#10;Description automatically generated">
            <a:extLst>
              <a:ext uri="{FF2B5EF4-FFF2-40B4-BE49-F238E27FC236}">
                <a16:creationId xmlns:a16="http://schemas.microsoft.com/office/drawing/2014/main" id="{652CDB98-7C96-4410-35F8-183266843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3913510"/>
            <a:ext cx="992459" cy="289209"/>
          </a:xfrm>
          <a:prstGeom prst="rect">
            <a:avLst/>
          </a:prstGeom>
        </p:spPr>
      </p:pic>
      <p:sp>
        <p:nvSpPr>
          <p:cNvPr id="9" name="TextBox 8">
            <a:extLst>
              <a:ext uri="{FF2B5EF4-FFF2-40B4-BE49-F238E27FC236}">
                <a16:creationId xmlns:a16="http://schemas.microsoft.com/office/drawing/2014/main" id="{9B27FA65-0A32-54E6-A4D1-DC0C8622E0BE}"/>
              </a:ext>
            </a:extLst>
          </p:cNvPr>
          <p:cNvSpPr txBox="1"/>
          <p:nvPr/>
        </p:nvSpPr>
        <p:spPr>
          <a:xfrm>
            <a:off x="1705894" y="36349"/>
            <a:ext cx="5070489"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Open Sans" panose="020B0606030504020204" pitchFamily="34" charset="0"/>
                <a:ea typeface="Open Sans" panose="020B0606030504020204" pitchFamily="34" charset="0"/>
                <a:cs typeface="Open Sans" panose="020B0606030504020204" pitchFamily="34" charset="0"/>
              </a:rPr>
              <a:t>ALLITERATION</a:t>
            </a:r>
            <a:endParaRPr kumimoji="0" lang="en-US" sz="4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4488BC31-FF5E-8918-7DCB-B7D7D9839ADB}"/>
              </a:ext>
            </a:extLst>
          </p:cNvPr>
          <p:cNvSpPr/>
          <p:nvPr/>
        </p:nvSpPr>
        <p:spPr>
          <a:xfrm>
            <a:off x="0" y="4850159"/>
            <a:ext cx="1596788" cy="780585"/>
          </a:xfrm>
          <a:prstGeom prst="rect">
            <a:avLst/>
          </a:prstGeom>
          <a:solidFill>
            <a:srgbClr val="99CC00"/>
          </a:solidFill>
          <a:ln>
            <a:solidFill>
              <a:srgbClr val="99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3</a:t>
            </a:r>
          </a:p>
        </p:txBody>
      </p:sp>
      <p:sp>
        <p:nvSpPr>
          <p:cNvPr id="13" name="Rectangle 12">
            <a:extLst>
              <a:ext uri="{FF2B5EF4-FFF2-40B4-BE49-F238E27FC236}">
                <a16:creationId xmlns:a16="http://schemas.microsoft.com/office/drawing/2014/main" id="{61167121-9404-108E-AF36-49608E0BFB5C}"/>
              </a:ext>
            </a:extLst>
          </p:cNvPr>
          <p:cNvSpPr/>
          <p:nvPr/>
        </p:nvSpPr>
        <p:spPr>
          <a:xfrm>
            <a:off x="1596788" y="4850159"/>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7" name="Rectangle 16">
            <a:extLst>
              <a:ext uri="{FF2B5EF4-FFF2-40B4-BE49-F238E27FC236}">
                <a16:creationId xmlns:a16="http://schemas.microsoft.com/office/drawing/2014/main" id="{65BDD8F5-DB82-DFF1-6D38-9EA9A37F914D}"/>
              </a:ext>
            </a:extLst>
          </p:cNvPr>
          <p:cNvSpPr/>
          <p:nvPr/>
        </p:nvSpPr>
        <p:spPr>
          <a:xfrm>
            <a:off x="0" y="8593755"/>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B24680F-D840-538F-A6C4-8729D1306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29614"/>
            <a:ext cx="1671241" cy="157320"/>
          </a:xfrm>
          <a:prstGeom prst="rect">
            <a:avLst/>
          </a:prstGeom>
        </p:spPr>
      </p:pic>
      <p:pic>
        <p:nvPicPr>
          <p:cNvPr id="19" name="Picture 18" descr="Logo&#10;&#10;Description automatically generated">
            <a:extLst>
              <a:ext uri="{FF2B5EF4-FFF2-40B4-BE49-F238E27FC236}">
                <a16:creationId xmlns:a16="http://schemas.microsoft.com/office/drawing/2014/main" id="{DDB0951C-36D0-722C-A76E-79A4D5890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63669"/>
            <a:ext cx="992459" cy="289209"/>
          </a:xfrm>
          <a:prstGeom prst="rect">
            <a:avLst/>
          </a:prstGeom>
        </p:spPr>
      </p:pic>
      <p:sp>
        <p:nvSpPr>
          <p:cNvPr id="20" name="TextBox 19">
            <a:extLst>
              <a:ext uri="{FF2B5EF4-FFF2-40B4-BE49-F238E27FC236}">
                <a16:creationId xmlns:a16="http://schemas.microsoft.com/office/drawing/2014/main" id="{BE5C2695-A969-7DB9-AA81-67FFCCFAEDFB}"/>
              </a:ext>
            </a:extLst>
          </p:cNvPr>
          <p:cNvSpPr txBox="1"/>
          <p:nvPr/>
        </p:nvSpPr>
        <p:spPr>
          <a:xfrm>
            <a:off x="1705894" y="4886508"/>
            <a:ext cx="5070489" cy="70788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000" b="1">
                <a:solidFill>
                  <a:prstClr val="black"/>
                </a:solidFill>
                <a:latin typeface="Open Sans" panose="020B0606030504020204" pitchFamily="34" charset="0"/>
                <a:ea typeface="Open Sans" panose="020B0606030504020204" pitchFamily="34" charset="0"/>
                <a:cs typeface="Open Sans" panose="020B0606030504020204" pitchFamily="34" charset="0"/>
              </a:rPr>
              <a:t>ALLITERATION</a:t>
            </a:r>
            <a:endParaRPr kumimoji="0" lang="en-US" sz="4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3B67AEAB-3EE1-C5AB-EA22-433289DC3971}"/>
              </a:ext>
            </a:extLst>
          </p:cNvPr>
          <p:cNvSpPr/>
          <p:nvPr/>
        </p:nvSpPr>
        <p:spPr>
          <a:xfrm>
            <a:off x="109182" y="5767197"/>
            <a:ext cx="6639636" cy="156528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People use alliteration in writing. Many people use it in poetry.</a:t>
            </a:r>
          </a:p>
          <a:p>
            <a:pPr algn="l" fontAlgn="base"/>
            <a:endPar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Alliteration refers to the same sound being used many times. The sound is usually used in a group of words.</a:t>
            </a:r>
          </a:p>
          <a:p>
            <a:pPr algn="l" fontAlgn="base"/>
            <a:endPar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algn="l" fontAlgn="base"/>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The sentence “She sells seashells by the seashore” has alliteration. Some words have an “s” sound. Other words have an “</a:t>
            </a:r>
            <a:r>
              <a:rPr lang="en-US" sz="1300" err="1">
                <a:solidFill>
                  <a:prstClr val="black"/>
                </a:solidFill>
                <a:latin typeface="Open Sans" panose="020B0606030504020204" pitchFamily="34" charset="0"/>
                <a:ea typeface="Open Sans" panose="020B0606030504020204" pitchFamily="34" charset="0"/>
                <a:cs typeface="Open Sans" panose="020B0606030504020204" pitchFamily="34" charset="0"/>
              </a:rPr>
              <a:t>sh</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 sound. </a:t>
            </a:r>
            <a:endParaRPr kumimoji="0" lang="en-US" sz="1400" b="0" i="0" u="none" strike="noStrike" kern="1200" cap="none" spc="0" normalizeH="0" baseline="0" noProof="0">
              <a:ln>
                <a:noFill/>
              </a:ln>
              <a:solidFill>
                <a:srgbClr val="000000"/>
              </a:solidFill>
              <a:effectLst/>
              <a:uLnTx/>
              <a:uFillTx/>
              <a:latin typeface="Open Sans" panose="020B0606030504020204" pitchFamily="34" charset="0"/>
              <a:ea typeface="+mn-ea"/>
              <a:cs typeface="+mn-cs"/>
            </a:endParaRPr>
          </a:p>
        </p:txBody>
      </p:sp>
      <p:sp>
        <p:nvSpPr>
          <p:cNvPr id="24" name="Rectangle 23">
            <a:extLst>
              <a:ext uri="{FF2B5EF4-FFF2-40B4-BE49-F238E27FC236}">
                <a16:creationId xmlns:a16="http://schemas.microsoft.com/office/drawing/2014/main" id="{F2C5BA57-C1DA-9CE9-65BB-DB70DD09E608}"/>
              </a:ext>
            </a:extLst>
          </p:cNvPr>
          <p:cNvSpPr/>
          <p:nvPr/>
        </p:nvSpPr>
        <p:spPr>
          <a:xfrm>
            <a:off x="109182" y="7502392"/>
            <a:ext cx="6639636" cy="972378"/>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Read the assigned document “Alliteration” to learn more about how it is used in poetry.  Find your way through the maze by solving which emoji correctly completes each line of alliteration.</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 Record the direction you went with an arrow on your answer sheet. </a:t>
            </a:r>
            <a:endPar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9120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8D7C09CF-E21C-0C8C-7A6F-A1A281AA6FB9}"/>
              </a:ext>
            </a:extLst>
          </p:cNvPr>
          <p:cNvGrpSpPr/>
          <p:nvPr/>
        </p:nvGrpSpPr>
        <p:grpSpPr>
          <a:xfrm rot="16200000">
            <a:off x="-1077848" y="1208152"/>
            <a:ext cx="9144000" cy="6727696"/>
            <a:chOff x="0" y="130304"/>
            <a:chExt cx="9144000" cy="6727696"/>
          </a:xfrm>
        </p:grpSpPr>
        <p:sp>
          <p:nvSpPr>
            <p:cNvPr id="54" name="Rectangle 53">
              <a:extLst>
                <a:ext uri="{FF2B5EF4-FFF2-40B4-BE49-F238E27FC236}">
                  <a16:creationId xmlns:a16="http://schemas.microsoft.com/office/drawing/2014/main" id="{F6FD8CD3-F9FF-AFA5-82E4-EE112269F9B1}"/>
                </a:ext>
              </a:extLst>
            </p:cNvPr>
            <p:cNvSpPr/>
            <p:nvPr/>
          </p:nvSpPr>
          <p:spPr>
            <a:xfrm>
              <a:off x="0" y="6322741"/>
              <a:ext cx="9144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0101B161-04AF-E935-4A03-5B90149A7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6558600"/>
              <a:ext cx="1671241" cy="157320"/>
            </a:xfrm>
            <a:prstGeom prst="rect">
              <a:avLst/>
            </a:prstGeom>
          </p:spPr>
        </p:pic>
        <p:pic>
          <p:nvPicPr>
            <p:cNvPr id="56" name="Picture 55" descr="Logo&#10;&#10;Description automatically generated">
              <a:extLst>
                <a:ext uri="{FF2B5EF4-FFF2-40B4-BE49-F238E27FC236}">
                  <a16:creationId xmlns:a16="http://schemas.microsoft.com/office/drawing/2014/main" id="{E066CE17-C61D-B2F8-BA65-892A25BD0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7074" y="6492655"/>
              <a:ext cx="992459" cy="289209"/>
            </a:xfrm>
            <a:prstGeom prst="rect">
              <a:avLst/>
            </a:prstGeom>
          </p:spPr>
        </p:pic>
        <p:sp>
          <p:nvSpPr>
            <p:cNvPr id="57" name="Rectangle: Rounded Corners 56">
              <a:extLst>
                <a:ext uri="{FF2B5EF4-FFF2-40B4-BE49-F238E27FC236}">
                  <a16:creationId xmlns:a16="http://schemas.microsoft.com/office/drawing/2014/main" id="{9863320F-84CB-3090-371D-AF333370F31E}"/>
                </a:ext>
              </a:extLst>
            </p:cNvPr>
            <p:cNvSpPr/>
            <p:nvPr/>
          </p:nvSpPr>
          <p:spPr>
            <a:xfrm>
              <a:off x="457200" y="602193"/>
              <a:ext cx="1570482" cy="1248569"/>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0">
                  <a:solidFill>
                    <a:srgbClr val="002060"/>
                  </a:solidFill>
                  <a:effectLst/>
                  <a:latin typeface="Open Sans" panose="020B0606030504020204" pitchFamily="34" charset="0"/>
                  <a:ea typeface="Open Sans" panose="020B0606030504020204" pitchFamily="34" charset="0"/>
                  <a:cs typeface="Open Sans" panose="020B0606030504020204" pitchFamily="34" charset="0"/>
                </a:rPr>
                <a:t>Silly Sally skipped and sang in the ________.</a:t>
              </a:r>
              <a:endPar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ectangle: Rounded Corners 57">
              <a:extLst>
                <a:ext uri="{FF2B5EF4-FFF2-40B4-BE49-F238E27FC236}">
                  <a16:creationId xmlns:a16="http://schemas.microsoft.com/office/drawing/2014/main" id="{34650A30-3BF5-B1A5-20FF-65343C460C58}"/>
                </a:ext>
              </a:extLst>
            </p:cNvPr>
            <p:cNvSpPr/>
            <p:nvPr/>
          </p:nvSpPr>
          <p:spPr>
            <a:xfrm>
              <a:off x="2674620" y="600113"/>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Buzzing _______ bring bright blooms to the breeze.</a:t>
              </a:r>
            </a:p>
          </p:txBody>
        </p:sp>
        <p:sp>
          <p:nvSpPr>
            <p:cNvPr id="59" name="Rectangle: Rounded Corners 58">
              <a:extLst>
                <a:ext uri="{FF2B5EF4-FFF2-40B4-BE49-F238E27FC236}">
                  <a16:creationId xmlns:a16="http://schemas.microsoft.com/office/drawing/2014/main" id="{D1BDB44D-8C7C-C652-FA10-26E7811F29D2}"/>
                </a:ext>
              </a:extLst>
            </p:cNvPr>
            <p:cNvSpPr/>
            <p:nvPr/>
          </p:nvSpPr>
          <p:spPr>
            <a:xfrm>
              <a:off x="4894326" y="600113"/>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Gleeful _________ greet the golden morning glow.</a:t>
              </a:r>
            </a:p>
          </p:txBody>
        </p:sp>
        <p:sp>
          <p:nvSpPr>
            <p:cNvPr id="60" name="Rectangle: Rounded Corners 59">
              <a:extLst>
                <a:ext uri="{FF2B5EF4-FFF2-40B4-BE49-F238E27FC236}">
                  <a16:creationId xmlns:a16="http://schemas.microsoft.com/office/drawing/2014/main" id="{722B35B4-D14F-7AA1-3442-A90C46414B82}"/>
                </a:ext>
              </a:extLst>
            </p:cNvPr>
            <p:cNvSpPr/>
            <p:nvPr/>
          </p:nvSpPr>
          <p:spPr>
            <a:xfrm>
              <a:off x="457200" y="2494902"/>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Playful ___________ prance and pounce in the park.</a:t>
              </a:r>
            </a:p>
          </p:txBody>
        </p:sp>
        <p:sp>
          <p:nvSpPr>
            <p:cNvPr id="61" name="Rectangle: Rounded Corners 60">
              <a:extLst>
                <a:ext uri="{FF2B5EF4-FFF2-40B4-BE49-F238E27FC236}">
                  <a16:creationId xmlns:a16="http://schemas.microsoft.com/office/drawing/2014/main" id="{1522E87B-B1BE-2B3E-2FED-47654734BA60}"/>
                </a:ext>
              </a:extLst>
            </p:cNvPr>
            <p:cNvSpPr/>
            <p:nvPr/>
          </p:nvSpPr>
          <p:spPr>
            <a:xfrm>
              <a:off x="457200" y="4391770"/>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Giggling _________ gather by the glittering lake.</a:t>
              </a:r>
            </a:p>
          </p:txBody>
        </p:sp>
        <p:sp>
          <p:nvSpPr>
            <p:cNvPr id="62" name="Rectangle: Rounded Corners 61">
              <a:extLst>
                <a:ext uri="{FF2B5EF4-FFF2-40B4-BE49-F238E27FC236}">
                  <a16:creationId xmlns:a16="http://schemas.microsoft.com/office/drawing/2014/main" id="{325D95E8-6A8C-A50C-C2EE-3ECCE2089CC7}"/>
                </a:ext>
              </a:extLst>
            </p:cNvPr>
            <p:cNvSpPr/>
            <p:nvPr/>
          </p:nvSpPr>
          <p:spPr>
            <a:xfrm>
              <a:off x="2674620" y="2494902"/>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Dancing _________ dive and dazzle in the deep.</a:t>
              </a:r>
            </a:p>
          </p:txBody>
        </p:sp>
        <p:sp>
          <p:nvSpPr>
            <p:cNvPr id="63" name="Rectangle: Rounded Corners 62">
              <a:extLst>
                <a:ext uri="{FF2B5EF4-FFF2-40B4-BE49-F238E27FC236}">
                  <a16:creationId xmlns:a16="http://schemas.microsoft.com/office/drawing/2014/main" id="{0A442B54-FF6E-E3A3-833E-B7C0F860BA52}"/>
                </a:ext>
              </a:extLst>
            </p:cNvPr>
            <p:cNvSpPr/>
            <p:nvPr/>
          </p:nvSpPr>
          <p:spPr>
            <a:xfrm>
              <a:off x="7114032" y="600113"/>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Jumping ___________ joyfully jive in the jar.</a:t>
              </a:r>
            </a:p>
          </p:txBody>
        </p:sp>
        <p:sp>
          <p:nvSpPr>
            <p:cNvPr id="64" name="Rectangle: Rounded Corners 63">
              <a:extLst>
                <a:ext uri="{FF2B5EF4-FFF2-40B4-BE49-F238E27FC236}">
                  <a16:creationId xmlns:a16="http://schemas.microsoft.com/office/drawing/2014/main" id="{5CA4BD0F-FE6B-F6BE-3887-11D0B99B0C75}"/>
                </a:ext>
              </a:extLst>
            </p:cNvPr>
            <p:cNvSpPr/>
            <p:nvPr/>
          </p:nvSpPr>
          <p:spPr>
            <a:xfrm>
              <a:off x="2674620" y="4389691"/>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Curious cats cuddle and chase colorful ____________.</a:t>
              </a:r>
            </a:p>
          </p:txBody>
        </p:sp>
        <p:sp>
          <p:nvSpPr>
            <p:cNvPr id="65" name="Rectangle: Rounded Corners 64">
              <a:extLst>
                <a:ext uri="{FF2B5EF4-FFF2-40B4-BE49-F238E27FC236}">
                  <a16:creationId xmlns:a16="http://schemas.microsoft.com/office/drawing/2014/main" id="{87BD12C6-6533-8EE8-DE6E-FC6BAB68A57A}"/>
                </a:ext>
              </a:extLst>
            </p:cNvPr>
            <p:cNvSpPr/>
            <p:nvPr/>
          </p:nvSpPr>
          <p:spPr>
            <a:xfrm>
              <a:off x="7114032" y="4389691"/>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END</a:t>
              </a:r>
            </a:p>
          </p:txBody>
        </p:sp>
        <p:sp>
          <p:nvSpPr>
            <p:cNvPr id="66" name="Rectangle 7">
              <a:extLst>
                <a:ext uri="{FF2B5EF4-FFF2-40B4-BE49-F238E27FC236}">
                  <a16:creationId xmlns:a16="http://schemas.microsoft.com/office/drawing/2014/main" id="{69CE3867-601E-C8EB-3739-4E6021BE6736}"/>
                </a:ext>
              </a:extLst>
            </p:cNvPr>
            <p:cNvSpPr>
              <a:spLocks noChangeArrowheads="1"/>
            </p:cNvSpPr>
            <p:nvPr/>
          </p:nvSpPr>
          <p:spPr bwMode="auto">
            <a:xfrm>
              <a:off x="0" y="24465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00" b="0" i="0" u="none" strike="noStrike" cap="none" normalizeH="0" baseline="0">
                  <a:ln>
                    <a:noFill/>
                  </a:ln>
                  <a:solidFill>
                    <a:schemeClr val="tx1"/>
                  </a:solidFill>
                  <a:effectLs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Arrow: Down 66">
              <a:extLst>
                <a:ext uri="{FF2B5EF4-FFF2-40B4-BE49-F238E27FC236}">
                  <a16:creationId xmlns:a16="http://schemas.microsoft.com/office/drawing/2014/main" id="{95A70F98-C191-DC31-8862-D51B5F4E60E3}"/>
                </a:ext>
              </a:extLst>
            </p:cNvPr>
            <p:cNvSpPr/>
            <p:nvPr/>
          </p:nvSpPr>
          <p:spPr>
            <a:xfrm rot="16200000">
              <a:off x="1855169" y="84468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7595FA8-2676-4A0F-1771-B0C24A62FA8C}"/>
                </a:ext>
              </a:extLst>
            </p:cNvPr>
            <p:cNvSpPr txBox="1"/>
            <p:nvPr/>
          </p:nvSpPr>
          <p:spPr>
            <a:xfrm>
              <a:off x="2027682" y="950826"/>
              <a:ext cx="763588" cy="523220"/>
            </a:xfrm>
            <a:prstGeom prst="rect">
              <a:avLst/>
            </a:prstGeom>
            <a:noFill/>
          </p:spPr>
          <p:txBody>
            <a:bodyPr wrap="square">
              <a:spAutoFit/>
            </a:bodyPr>
            <a:lstStyle/>
            <a:p>
              <a:r>
                <a:rPr lang="en-US" sz="2800"/>
                <a:t>☀️</a:t>
              </a:r>
            </a:p>
          </p:txBody>
        </p:sp>
        <p:sp>
          <p:nvSpPr>
            <p:cNvPr id="69" name="Rectangle: Rounded Corners 68">
              <a:extLst>
                <a:ext uri="{FF2B5EF4-FFF2-40B4-BE49-F238E27FC236}">
                  <a16:creationId xmlns:a16="http://schemas.microsoft.com/office/drawing/2014/main" id="{0F4533D8-3FDA-676F-5587-DBAEE96A9D9E}"/>
                </a:ext>
              </a:extLst>
            </p:cNvPr>
            <p:cNvSpPr/>
            <p:nvPr/>
          </p:nvSpPr>
          <p:spPr>
            <a:xfrm>
              <a:off x="4892040" y="2494902"/>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Silly __________ scamper and stash shiny acorns.</a:t>
              </a:r>
            </a:p>
          </p:txBody>
        </p:sp>
        <p:sp>
          <p:nvSpPr>
            <p:cNvPr id="70" name="Rectangle: Rounded Corners 69">
              <a:extLst>
                <a:ext uri="{FF2B5EF4-FFF2-40B4-BE49-F238E27FC236}">
                  <a16:creationId xmlns:a16="http://schemas.microsoft.com/office/drawing/2014/main" id="{90189F85-9FE6-9CFE-C888-7C8D103BD56F}"/>
                </a:ext>
              </a:extLst>
            </p:cNvPr>
            <p:cNvSpPr/>
            <p:nvPr/>
          </p:nvSpPr>
          <p:spPr>
            <a:xfrm>
              <a:off x="4892040" y="4389691"/>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Slippery __________ slither silently through the grass.</a:t>
              </a:r>
            </a:p>
          </p:txBody>
        </p:sp>
        <p:sp>
          <p:nvSpPr>
            <p:cNvPr id="71" name="Rectangle: Rounded Corners 70">
              <a:extLst>
                <a:ext uri="{FF2B5EF4-FFF2-40B4-BE49-F238E27FC236}">
                  <a16:creationId xmlns:a16="http://schemas.microsoft.com/office/drawing/2014/main" id="{9E1A5F8B-5726-F72D-E863-526764333F8A}"/>
                </a:ext>
              </a:extLst>
            </p:cNvPr>
            <p:cNvSpPr/>
            <p:nvPr/>
          </p:nvSpPr>
          <p:spPr>
            <a:xfrm>
              <a:off x="7109460" y="2494902"/>
              <a:ext cx="1572768" cy="1252728"/>
            </a:xfrm>
            <a:prstGeom prst="roundRect">
              <a:avLst/>
            </a:prstGeom>
            <a:solidFill>
              <a:schemeClr val="bg2"/>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rgbClr val="002060"/>
                  </a:solidFill>
                  <a:latin typeface="Open Sans" panose="020B0606030504020204" pitchFamily="34" charset="0"/>
                  <a:ea typeface="Open Sans" panose="020B0606030504020204" pitchFamily="34" charset="0"/>
                  <a:cs typeface="Open Sans" panose="020B0606030504020204" pitchFamily="34" charset="0"/>
                </a:rPr>
                <a:t>Bouncing _________ hop and hide in the blooming meadow.</a:t>
              </a:r>
            </a:p>
          </p:txBody>
        </p:sp>
        <p:sp>
          <p:nvSpPr>
            <p:cNvPr id="72" name="Arrow: Down 71">
              <a:extLst>
                <a:ext uri="{FF2B5EF4-FFF2-40B4-BE49-F238E27FC236}">
                  <a16:creationId xmlns:a16="http://schemas.microsoft.com/office/drawing/2014/main" id="{3A420963-16AE-78B9-54F6-541C3160788F}"/>
                </a:ext>
              </a:extLst>
            </p:cNvPr>
            <p:cNvSpPr/>
            <p:nvPr/>
          </p:nvSpPr>
          <p:spPr>
            <a:xfrm>
              <a:off x="2906696" y="185076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5ADD43A-9A40-F30E-3B9E-16C7C2D2370D}"/>
                </a:ext>
              </a:extLst>
            </p:cNvPr>
            <p:cNvSpPr txBox="1"/>
            <p:nvPr/>
          </p:nvSpPr>
          <p:spPr>
            <a:xfrm>
              <a:off x="3136392" y="1912261"/>
              <a:ext cx="763589" cy="523220"/>
            </a:xfrm>
            <a:prstGeom prst="rect">
              <a:avLst/>
            </a:prstGeom>
            <a:noFill/>
          </p:spPr>
          <p:txBody>
            <a:bodyPr wrap="square">
              <a:spAutoFit/>
            </a:bodyPr>
            <a:lstStyle/>
            <a:p>
              <a:r>
                <a:rPr lang="en-US" sz="2800"/>
                <a:t>🐝</a:t>
              </a:r>
            </a:p>
          </p:txBody>
        </p:sp>
        <p:sp>
          <p:nvSpPr>
            <p:cNvPr id="74" name="Arrow: Down 73">
              <a:extLst>
                <a:ext uri="{FF2B5EF4-FFF2-40B4-BE49-F238E27FC236}">
                  <a16:creationId xmlns:a16="http://schemas.microsoft.com/office/drawing/2014/main" id="{E74B3385-FB89-BA2D-311E-E91C90E0CF4D}"/>
                </a:ext>
              </a:extLst>
            </p:cNvPr>
            <p:cNvSpPr/>
            <p:nvPr/>
          </p:nvSpPr>
          <p:spPr>
            <a:xfrm>
              <a:off x="2963878" y="3747630"/>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1F2F1B2-6FB6-70B3-9BCC-9027B5DBC637}"/>
                </a:ext>
              </a:extLst>
            </p:cNvPr>
            <p:cNvSpPr txBox="1"/>
            <p:nvPr/>
          </p:nvSpPr>
          <p:spPr>
            <a:xfrm>
              <a:off x="3228897" y="3807050"/>
              <a:ext cx="620696" cy="523220"/>
            </a:xfrm>
            <a:prstGeom prst="rect">
              <a:avLst/>
            </a:prstGeom>
            <a:noFill/>
          </p:spPr>
          <p:txBody>
            <a:bodyPr wrap="square">
              <a:spAutoFit/>
            </a:bodyPr>
            <a:lstStyle/>
            <a:p>
              <a:r>
                <a:rPr lang="en-US" sz="2800"/>
                <a:t>🐬</a:t>
              </a:r>
            </a:p>
          </p:txBody>
        </p:sp>
        <p:sp>
          <p:nvSpPr>
            <p:cNvPr id="76" name="Arrow: Down 75">
              <a:extLst>
                <a:ext uri="{FF2B5EF4-FFF2-40B4-BE49-F238E27FC236}">
                  <a16:creationId xmlns:a16="http://schemas.microsoft.com/office/drawing/2014/main" id="{4F0CC80A-66A5-FB0B-1629-00F5A1356149}"/>
                </a:ext>
              </a:extLst>
            </p:cNvPr>
            <p:cNvSpPr/>
            <p:nvPr/>
          </p:nvSpPr>
          <p:spPr>
            <a:xfrm rot="16200000">
              <a:off x="4079448" y="4634260"/>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6494FA5C-5704-B1D5-DC37-82E34A9109EA}"/>
                </a:ext>
              </a:extLst>
            </p:cNvPr>
            <p:cNvSpPr txBox="1"/>
            <p:nvPr/>
          </p:nvSpPr>
          <p:spPr>
            <a:xfrm>
              <a:off x="4300031" y="4746897"/>
              <a:ext cx="677878" cy="523220"/>
            </a:xfrm>
            <a:prstGeom prst="rect">
              <a:avLst/>
            </a:prstGeom>
            <a:noFill/>
          </p:spPr>
          <p:txBody>
            <a:bodyPr wrap="square">
              <a:spAutoFit/>
            </a:bodyPr>
            <a:lstStyle/>
            <a:p>
              <a:r>
                <a:rPr lang="en-US" sz="2800"/>
                <a:t>🐛</a:t>
              </a:r>
            </a:p>
          </p:txBody>
        </p:sp>
        <p:sp>
          <p:nvSpPr>
            <p:cNvPr id="78" name="Arrow: Down 77">
              <a:extLst>
                <a:ext uri="{FF2B5EF4-FFF2-40B4-BE49-F238E27FC236}">
                  <a16:creationId xmlns:a16="http://schemas.microsoft.com/office/drawing/2014/main" id="{956F3066-9A6D-3F60-ABC9-25B49F55DD08}"/>
                </a:ext>
              </a:extLst>
            </p:cNvPr>
            <p:cNvSpPr/>
            <p:nvPr/>
          </p:nvSpPr>
          <p:spPr>
            <a:xfrm rot="16200000">
              <a:off x="4074875" y="826037"/>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Down 78">
              <a:extLst>
                <a:ext uri="{FF2B5EF4-FFF2-40B4-BE49-F238E27FC236}">
                  <a16:creationId xmlns:a16="http://schemas.microsoft.com/office/drawing/2014/main" id="{A2C051F5-3D32-5B37-DD33-0044A7AEDED8}"/>
                </a:ext>
              </a:extLst>
            </p:cNvPr>
            <p:cNvSpPr/>
            <p:nvPr/>
          </p:nvSpPr>
          <p:spPr>
            <a:xfrm>
              <a:off x="688133" y="185076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Arrow: Down 79">
              <a:extLst>
                <a:ext uri="{FF2B5EF4-FFF2-40B4-BE49-F238E27FC236}">
                  <a16:creationId xmlns:a16="http://schemas.microsoft.com/office/drawing/2014/main" id="{318C0C5E-5877-CC9D-B607-8259AFE39981}"/>
                </a:ext>
              </a:extLst>
            </p:cNvPr>
            <p:cNvSpPr/>
            <p:nvPr/>
          </p:nvSpPr>
          <p:spPr>
            <a:xfrm>
              <a:off x="671054" y="3747630"/>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Down 80">
              <a:extLst>
                <a:ext uri="{FF2B5EF4-FFF2-40B4-BE49-F238E27FC236}">
                  <a16:creationId xmlns:a16="http://schemas.microsoft.com/office/drawing/2014/main" id="{CBF1D997-811C-0C72-F144-6124A18074A5}"/>
                </a:ext>
              </a:extLst>
            </p:cNvPr>
            <p:cNvSpPr/>
            <p:nvPr/>
          </p:nvSpPr>
          <p:spPr>
            <a:xfrm rot="10800000">
              <a:off x="5124116" y="1731804"/>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Arrow: Down 81">
              <a:extLst>
                <a:ext uri="{FF2B5EF4-FFF2-40B4-BE49-F238E27FC236}">
                  <a16:creationId xmlns:a16="http://schemas.microsoft.com/office/drawing/2014/main" id="{080586C1-8819-A450-9D61-36B1011C1E7D}"/>
                </a:ext>
              </a:extLst>
            </p:cNvPr>
            <p:cNvSpPr/>
            <p:nvPr/>
          </p:nvSpPr>
          <p:spPr>
            <a:xfrm>
              <a:off x="7372766" y="184387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Arrow: Down 82">
              <a:extLst>
                <a:ext uri="{FF2B5EF4-FFF2-40B4-BE49-F238E27FC236}">
                  <a16:creationId xmlns:a16="http://schemas.microsoft.com/office/drawing/2014/main" id="{24DD5B6C-C730-302E-E9B2-B8687BA5EB52}"/>
                </a:ext>
              </a:extLst>
            </p:cNvPr>
            <p:cNvSpPr/>
            <p:nvPr/>
          </p:nvSpPr>
          <p:spPr>
            <a:xfrm rot="16200000">
              <a:off x="6292295" y="878834"/>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Arrow: Down 83">
              <a:extLst>
                <a:ext uri="{FF2B5EF4-FFF2-40B4-BE49-F238E27FC236}">
                  <a16:creationId xmlns:a16="http://schemas.microsoft.com/office/drawing/2014/main" id="{6907D0B5-AFEC-2291-CCAD-71A73C17E514}"/>
                </a:ext>
              </a:extLst>
            </p:cNvPr>
            <p:cNvSpPr/>
            <p:nvPr/>
          </p:nvSpPr>
          <p:spPr>
            <a:xfrm rot="16200000">
              <a:off x="1855168" y="2739786"/>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Arrow: Down 84">
              <a:extLst>
                <a:ext uri="{FF2B5EF4-FFF2-40B4-BE49-F238E27FC236}">
                  <a16:creationId xmlns:a16="http://schemas.microsoft.com/office/drawing/2014/main" id="{5A0F5FB5-8B00-C46A-A6F7-3AB58D3E85D6}"/>
                </a:ext>
              </a:extLst>
            </p:cNvPr>
            <p:cNvSpPr/>
            <p:nvPr/>
          </p:nvSpPr>
          <p:spPr>
            <a:xfrm rot="16200000">
              <a:off x="4079448" y="2730148"/>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Arrow: Down 85">
              <a:extLst>
                <a:ext uri="{FF2B5EF4-FFF2-40B4-BE49-F238E27FC236}">
                  <a16:creationId xmlns:a16="http://schemas.microsoft.com/office/drawing/2014/main" id="{A4918268-E84F-91EE-D5A0-49A31A3FCADE}"/>
                </a:ext>
              </a:extLst>
            </p:cNvPr>
            <p:cNvSpPr/>
            <p:nvPr/>
          </p:nvSpPr>
          <p:spPr>
            <a:xfrm rot="16200000">
              <a:off x="6290008" y="2728904"/>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Arrow: Down 86">
              <a:extLst>
                <a:ext uri="{FF2B5EF4-FFF2-40B4-BE49-F238E27FC236}">
                  <a16:creationId xmlns:a16="http://schemas.microsoft.com/office/drawing/2014/main" id="{6413557A-F3CF-EE21-9D52-8C44EDD61ADC}"/>
                </a:ext>
              </a:extLst>
            </p:cNvPr>
            <p:cNvSpPr/>
            <p:nvPr/>
          </p:nvSpPr>
          <p:spPr>
            <a:xfrm rot="16200000">
              <a:off x="1850594" y="462671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Down 87">
              <a:extLst>
                <a:ext uri="{FF2B5EF4-FFF2-40B4-BE49-F238E27FC236}">
                  <a16:creationId xmlns:a16="http://schemas.microsoft.com/office/drawing/2014/main" id="{AEBD3E28-CD5A-9B9F-B39D-27B79BF3C007}"/>
                </a:ext>
              </a:extLst>
            </p:cNvPr>
            <p:cNvSpPr/>
            <p:nvPr/>
          </p:nvSpPr>
          <p:spPr>
            <a:xfrm rot="16200000">
              <a:off x="6290008" y="4626712"/>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Down 88">
              <a:extLst>
                <a:ext uri="{FF2B5EF4-FFF2-40B4-BE49-F238E27FC236}">
                  <a16:creationId xmlns:a16="http://schemas.microsoft.com/office/drawing/2014/main" id="{309410FC-48A9-1276-C7C3-B1825A42AEF0}"/>
                </a:ext>
              </a:extLst>
            </p:cNvPr>
            <p:cNvSpPr/>
            <p:nvPr/>
          </p:nvSpPr>
          <p:spPr>
            <a:xfrm rot="10800000">
              <a:off x="5130198" y="3623415"/>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Down 89">
              <a:extLst>
                <a:ext uri="{FF2B5EF4-FFF2-40B4-BE49-F238E27FC236}">
                  <a16:creationId xmlns:a16="http://schemas.microsoft.com/office/drawing/2014/main" id="{107262CE-4DA2-2A49-37A5-34CA53766CE9}"/>
                </a:ext>
              </a:extLst>
            </p:cNvPr>
            <p:cNvSpPr/>
            <p:nvPr/>
          </p:nvSpPr>
          <p:spPr>
            <a:xfrm>
              <a:off x="7349971" y="3743264"/>
              <a:ext cx="1108615" cy="763589"/>
            </a:xfrm>
            <a:prstGeom prst="downArrow">
              <a:avLst/>
            </a:prstGeom>
            <a:solidFill>
              <a:schemeClr val="bg1"/>
            </a:solid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C61486D1-E429-F247-1E11-2D26707E5A88}"/>
                </a:ext>
              </a:extLst>
            </p:cNvPr>
            <p:cNvSpPr txBox="1"/>
            <p:nvPr/>
          </p:nvSpPr>
          <p:spPr>
            <a:xfrm>
              <a:off x="5396807" y="3756283"/>
              <a:ext cx="563231" cy="523220"/>
            </a:xfrm>
            <a:prstGeom prst="rect">
              <a:avLst/>
            </a:prstGeom>
            <a:noFill/>
          </p:spPr>
          <p:txBody>
            <a:bodyPr wrap="square">
              <a:spAutoFit/>
            </a:bodyPr>
            <a:lstStyle/>
            <a:p>
              <a:r>
                <a:rPr lang="en-US" sz="2800"/>
                <a:t>🐍</a:t>
              </a:r>
            </a:p>
          </p:txBody>
        </p:sp>
        <p:sp>
          <p:nvSpPr>
            <p:cNvPr id="92" name="TextBox 91">
              <a:extLst>
                <a:ext uri="{FF2B5EF4-FFF2-40B4-BE49-F238E27FC236}">
                  <a16:creationId xmlns:a16="http://schemas.microsoft.com/office/drawing/2014/main" id="{ADCA7D8C-6A34-D1A2-1848-55BCB8E2FD5C}"/>
                </a:ext>
              </a:extLst>
            </p:cNvPr>
            <p:cNvSpPr txBox="1"/>
            <p:nvPr/>
          </p:nvSpPr>
          <p:spPr>
            <a:xfrm>
              <a:off x="6462521" y="2859656"/>
              <a:ext cx="664122" cy="523220"/>
            </a:xfrm>
            <a:prstGeom prst="rect">
              <a:avLst/>
            </a:prstGeom>
            <a:noFill/>
          </p:spPr>
          <p:txBody>
            <a:bodyPr wrap="square">
              <a:spAutoFit/>
            </a:bodyPr>
            <a:lstStyle/>
            <a:p>
              <a:r>
                <a:rPr lang="en-US" sz="2800"/>
                <a:t>🐿️</a:t>
              </a:r>
            </a:p>
          </p:txBody>
        </p:sp>
        <p:sp>
          <p:nvSpPr>
            <p:cNvPr id="93" name="TextBox 92">
              <a:extLst>
                <a:ext uri="{FF2B5EF4-FFF2-40B4-BE49-F238E27FC236}">
                  <a16:creationId xmlns:a16="http://schemas.microsoft.com/office/drawing/2014/main" id="{178AAD3E-8CCE-8A48-00A4-3E8E4279465C}"/>
                </a:ext>
              </a:extLst>
            </p:cNvPr>
            <p:cNvSpPr txBox="1"/>
            <p:nvPr/>
          </p:nvSpPr>
          <p:spPr>
            <a:xfrm>
              <a:off x="7571202" y="3807050"/>
              <a:ext cx="673305" cy="523220"/>
            </a:xfrm>
            <a:prstGeom prst="rect">
              <a:avLst/>
            </a:prstGeom>
            <a:noFill/>
          </p:spPr>
          <p:txBody>
            <a:bodyPr wrap="square">
              <a:spAutoFit/>
            </a:bodyPr>
            <a:lstStyle/>
            <a:p>
              <a:r>
                <a:rPr lang="en-US" sz="2800"/>
                <a:t>🐇</a:t>
              </a:r>
            </a:p>
          </p:txBody>
        </p:sp>
        <p:sp>
          <p:nvSpPr>
            <p:cNvPr id="94" name="TextBox 93">
              <a:extLst>
                <a:ext uri="{FF2B5EF4-FFF2-40B4-BE49-F238E27FC236}">
                  <a16:creationId xmlns:a16="http://schemas.microsoft.com/office/drawing/2014/main" id="{37A45E44-2FC8-3500-98DA-DEE7C96E03C3}"/>
                </a:ext>
              </a:extLst>
            </p:cNvPr>
            <p:cNvSpPr txBox="1"/>
            <p:nvPr/>
          </p:nvSpPr>
          <p:spPr>
            <a:xfrm>
              <a:off x="600277" y="130304"/>
              <a:ext cx="1284326" cy="523220"/>
            </a:xfrm>
            <a:prstGeom prst="rect">
              <a:avLst/>
            </a:prstGeom>
            <a:noFill/>
          </p:spPr>
          <p:txBody>
            <a:bodyPr wrap="none" rtlCol="0">
              <a:spAutoFit/>
            </a:bodyPr>
            <a:lstStyle/>
            <a:p>
              <a:r>
                <a:rPr lang="en-US" sz="2800" b="1">
                  <a:solidFill>
                    <a:srgbClr val="002060"/>
                  </a:solidFill>
                  <a:latin typeface="Open Sans" panose="020B0606030504020204" pitchFamily="34" charset="0"/>
                  <a:ea typeface="Open Sans" panose="020B0606030504020204" pitchFamily="34" charset="0"/>
                  <a:cs typeface="Open Sans" panose="020B0606030504020204" pitchFamily="34" charset="0"/>
                </a:rPr>
                <a:t>START</a:t>
              </a:r>
            </a:p>
          </p:txBody>
        </p:sp>
        <p:sp>
          <p:nvSpPr>
            <p:cNvPr id="95" name="TextBox 94">
              <a:extLst>
                <a:ext uri="{FF2B5EF4-FFF2-40B4-BE49-F238E27FC236}">
                  <a16:creationId xmlns:a16="http://schemas.microsoft.com/office/drawing/2014/main" id="{84329C78-EDE7-716E-44FC-3027B38EAD9D}"/>
                </a:ext>
              </a:extLst>
            </p:cNvPr>
            <p:cNvSpPr txBox="1"/>
            <p:nvPr/>
          </p:nvSpPr>
          <p:spPr>
            <a:xfrm>
              <a:off x="904659" y="1918567"/>
              <a:ext cx="604827" cy="523220"/>
            </a:xfrm>
            <a:prstGeom prst="rect">
              <a:avLst/>
            </a:prstGeom>
            <a:noFill/>
          </p:spPr>
          <p:txBody>
            <a:bodyPr wrap="square">
              <a:spAutoFit/>
            </a:bodyPr>
            <a:lstStyle/>
            <a:p>
              <a:r>
                <a:rPr lang="en-US" sz="2800"/>
                <a:t>🐱</a:t>
              </a:r>
            </a:p>
          </p:txBody>
        </p:sp>
        <p:sp>
          <p:nvSpPr>
            <p:cNvPr id="96" name="TextBox 95">
              <a:extLst>
                <a:ext uri="{FF2B5EF4-FFF2-40B4-BE49-F238E27FC236}">
                  <a16:creationId xmlns:a16="http://schemas.microsoft.com/office/drawing/2014/main" id="{F3EEDEE9-8664-954D-8108-5FA243C74921}"/>
                </a:ext>
              </a:extLst>
            </p:cNvPr>
            <p:cNvSpPr txBox="1"/>
            <p:nvPr/>
          </p:nvSpPr>
          <p:spPr>
            <a:xfrm>
              <a:off x="2028109" y="2859656"/>
              <a:ext cx="626777" cy="523220"/>
            </a:xfrm>
            <a:prstGeom prst="rect">
              <a:avLst/>
            </a:prstGeom>
            <a:noFill/>
          </p:spPr>
          <p:txBody>
            <a:bodyPr wrap="square">
              <a:spAutoFit/>
            </a:bodyPr>
            <a:lstStyle/>
            <a:p>
              <a:r>
                <a:rPr lang="en-US" sz="2800"/>
                <a:t>🐎</a:t>
              </a:r>
            </a:p>
          </p:txBody>
        </p:sp>
        <p:sp>
          <p:nvSpPr>
            <p:cNvPr id="97" name="TextBox 96">
              <a:extLst>
                <a:ext uri="{FF2B5EF4-FFF2-40B4-BE49-F238E27FC236}">
                  <a16:creationId xmlns:a16="http://schemas.microsoft.com/office/drawing/2014/main" id="{FE316682-8DA3-3249-4049-01ED00A0A153}"/>
                </a:ext>
              </a:extLst>
            </p:cNvPr>
            <p:cNvSpPr txBox="1"/>
            <p:nvPr/>
          </p:nvSpPr>
          <p:spPr>
            <a:xfrm>
              <a:off x="4251961" y="953971"/>
              <a:ext cx="658144" cy="523220"/>
            </a:xfrm>
            <a:prstGeom prst="rect">
              <a:avLst/>
            </a:prstGeom>
            <a:noFill/>
          </p:spPr>
          <p:txBody>
            <a:bodyPr wrap="square">
              <a:spAutoFit/>
            </a:bodyPr>
            <a:lstStyle/>
            <a:p>
              <a:r>
                <a:rPr lang="en-US" sz="2800"/>
                <a:t>🐻</a:t>
              </a:r>
            </a:p>
          </p:txBody>
        </p:sp>
        <p:sp>
          <p:nvSpPr>
            <p:cNvPr id="98" name="TextBox 97">
              <a:extLst>
                <a:ext uri="{FF2B5EF4-FFF2-40B4-BE49-F238E27FC236}">
                  <a16:creationId xmlns:a16="http://schemas.microsoft.com/office/drawing/2014/main" id="{27BE28F5-82B5-4708-E5AA-3068A0758065}"/>
                </a:ext>
              </a:extLst>
            </p:cNvPr>
            <p:cNvSpPr txBox="1"/>
            <p:nvPr/>
          </p:nvSpPr>
          <p:spPr>
            <a:xfrm>
              <a:off x="7624926" y="1886725"/>
              <a:ext cx="578411" cy="523220"/>
            </a:xfrm>
            <a:prstGeom prst="rect">
              <a:avLst/>
            </a:prstGeom>
            <a:noFill/>
          </p:spPr>
          <p:txBody>
            <a:bodyPr wrap="square">
              <a:spAutoFit/>
            </a:bodyPr>
            <a:lstStyle/>
            <a:p>
              <a:r>
                <a:rPr lang="en-US" sz="2800"/>
                <a:t>🦘</a:t>
              </a:r>
            </a:p>
          </p:txBody>
        </p:sp>
        <p:sp>
          <p:nvSpPr>
            <p:cNvPr id="99" name="TextBox 98">
              <a:extLst>
                <a:ext uri="{FF2B5EF4-FFF2-40B4-BE49-F238E27FC236}">
                  <a16:creationId xmlns:a16="http://schemas.microsoft.com/office/drawing/2014/main" id="{20549CF3-FC1E-B2F2-0D0A-BB8BD26F47B7}"/>
                </a:ext>
              </a:extLst>
            </p:cNvPr>
            <p:cNvSpPr txBox="1"/>
            <p:nvPr/>
          </p:nvSpPr>
          <p:spPr>
            <a:xfrm>
              <a:off x="6526567" y="997137"/>
              <a:ext cx="635496" cy="523220"/>
            </a:xfrm>
            <a:prstGeom prst="rect">
              <a:avLst/>
            </a:prstGeom>
            <a:noFill/>
          </p:spPr>
          <p:txBody>
            <a:bodyPr wrap="square">
              <a:spAutoFit/>
            </a:bodyPr>
            <a:lstStyle/>
            <a:p>
              <a:r>
                <a:rPr lang="en-US" sz="2800"/>
                <a:t>🦈</a:t>
              </a:r>
            </a:p>
          </p:txBody>
        </p:sp>
        <p:sp>
          <p:nvSpPr>
            <p:cNvPr id="100" name="TextBox 99">
              <a:extLst>
                <a:ext uri="{FF2B5EF4-FFF2-40B4-BE49-F238E27FC236}">
                  <a16:creationId xmlns:a16="http://schemas.microsoft.com/office/drawing/2014/main" id="{902CC012-73C4-D436-3F7B-4783CC842BD1}"/>
                </a:ext>
              </a:extLst>
            </p:cNvPr>
            <p:cNvSpPr txBox="1"/>
            <p:nvPr/>
          </p:nvSpPr>
          <p:spPr>
            <a:xfrm>
              <a:off x="5344874" y="1910918"/>
              <a:ext cx="658144" cy="523220"/>
            </a:xfrm>
            <a:prstGeom prst="rect">
              <a:avLst/>
            </a:prstGeom>
            <a:noFill/>
          </p:spPr>
          <p:txBody>
            <a:bodyPr wrap="square">
              <a:spAutoFit/>
            </a:bodyPr>
            <a:lstStyle/>
            <a:p>
              <a:r>
                <a:rPr lang="en-US" sz="2800"/>
                <a:t>🐌</a:t>
              </a:r>
            </a:p>
          </p:txBody>
        </p:sp>
        <p:sp>
          <p:nvSpPr>
            <p:cNvPr id="101" name="TextBox 100">
              <a:extLst>
                <a:ext uri="{FF2B5EF4-FFF2-40B4-BE49-F238E27FC236}">
                  <a16:creationId xmlns:a16="http://schemas.microsoft.com/office/drawing/2014/main" id="{175E4B6B-FD86-ACB6-9FA4-1260479B6BE7}"/>
                </a:ext>
              </a:extLst>
            </p:cNvPr>
            <p:cNvSpPr txBox="1"/>
            <p:nvPr/>
          </p:nvSpPr>
          <p:spPr>
            <a:xfrm>
              <a:off x="4336557" y="2848546"/>
              <a:ext cx="604825" cy="523220"/>
            </a:xfrm>
            <a:prstGeom prst="rect">
              <a:avLst/>
            </a:prstGeom>
            <a:noFill/>
          </p:spPr>
          <p:txBody>
            <a:bodyPr wrap="square">
              <a:spAutoFit/>
            </a:bodyPr>
            <a:lstStyle/>
            <a:p>
              <a:r>
                <a:rPr lang="en-US" sz="2800"/>
                <a:t>🐧</a:t>
              </a:r>
            </a:p>
          </p:txBody>
        </p:sp>
        <p:sp>
          <p:nvSpPr>
            <p:cNvPr id="102" name="TextBox 101">
              <a:extLst>
                <a:ext uri="{FF2B5EF4-FFF2-40B4-BE49-F238E27FC236}">
                  <a16:creationId xmlns:a16="http://schemas.microsoft.com/office/drawing/2014/main" id="{8F2EB59B-D185-6897-760B-97BC4DD423A6}"/>
                </a:ext>
              </a:extLst>
            </p:cNvPr>
            <p:cNvSpPr txBox="1"/>
            <p:nvPr/>
          </p:nvSpPr>
          <p:spPr>
            <a:xfrm>
              <a:off x="896249" y="3800745"/>
              <a:ext cx="682452" cy="523220"/>
            </a:xfrm>
            <a:prstGeom prst="rect">
              <a:avLst/>
            </a:prstGeom>
            <a:noFill/>
          </p:spPr>
          <p:txBody>
            <a:bodyPr wrap="square">
              <a:spAutoFit/>
            </a:bodyPr>
            <a:lstStyle/>
            <a:p>
              <a:r>
                <a:rPr lang="en-US" sz="2800"/>
                <a:t>🦐</a:t>
              </a:r>
            </a:p>
          </p:txBody>
        </p:sp>
        <p:sp>
          <p:nvSpPr>
            <p:cNvPr id="103" name="TextBox 102">
              <a:extLst>
                <a:ext uri="{FF2B5EF4-FFF2-40B4-BE49-F238E27FC236}">
                  <a16:creationId xmlns:a16="http://schemas.microsoft.com/office/drawing/2014/main" id="{B4578E6A-ADAE-10FA-AA75-7A05798EC818}"/>
                </a:ext>
              </a:extLst>
            </p:cNvPr>
            <p:cNvSpPr txBox="1"/>
            <p:nvPr/>
          </p:nvSpPr>
          <p:spPr>
            <a:xfrm>
              <a:off x="2029968" y="4754444"/>
              <a:ext cx="619917" cy="523220"/>
            </a:xfrm>
            <a:prstGeom prst="rect">
              <a:avLst/>
            </a:prstGeom>
            <a:noFill/>
          </p:spPr>
          <p:txBody>
            <a:bodyPr wrap="square">
              <a:spAutoFit/>
            </a:bodyPr>
            <a:lstStyle/>
            <a:p>
              <a:r>
                <a:rPr lang="en-US" sz="2800"/>
                <a:t>🦍</a:t>
              </a:r>
            </a:p>
          </p:txBody>
        </p:sp>
        <p:sp>
          <p:nvSpPr>
            <p:cNvPr id="104" name="TextBox 103">
              <a:extLst>
                <a:ext uri="{FF2B5EF4-FFF2-40B4-BE49-F238E27FC236}">
                  <a16:creationId xmlns:a16="http://schemas.microsoft.com/office/drawing/2014/main" id="{CFEE4BE5-DFA9-84CE-DCB4-C0219BB29F85}"/>
                </a:ext>
              </a:extLst>
            </p:cNvPr>
            <p:cNvSpPr txBox="1"/>
            <p:nvPr/>
          </p:nvSpPr>
          <p:spPr>
            <a:xfrm>
              <a:off x="6493441" y="4746896"/>
              <a:ext cx="619917" cy="523220"/>
            </a:xfrm>
            <a:prstGeom prst="rect">
              <a:avLst/>
            </a:prstGeom>
            <a:noFill/>
          </p:spPr>
          <p:txBody>
            <a:bodyPr wrap="square">
              <a:spAutoFit/>
            </a:bodyPr>
            <a:lstStyle/>
            <a:p>
              <a:r>
                <a:rPr lang="en-US" sz="2800"/>
                <a:t>🦦</a:t>
              </a:r>
            </a:p>
          </p:txBody>
        </p:sp>
      </p:grpSp>
    </p:spTree>
    <p:extLst>
      <p:ext uri="{BB962C8B-B14F-4D97-AF65-F5344CB8AC3E}">
        <p14:creationId xmlns:p14="http://schemas.microsoft.com/office/powerpoint/2010/main" val="2228748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4</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7" name="Rectangle 6">
            <a:extLst>
              <a:ext uri="{FF2B5EF4-FFF2-40B4-BE49-F238E27FC236}">
                <a16:creationId xmlns:a16="http://schemas.microsoft.com/office/drawing/2014/main" id="{E4D05290-6260-040B-ED15-57831699941D}"/>
              </a:ext>
            </a:extLst>
          </p:cNvPr>
          <p:cNvSpPr/>
          <p:nvPr/>
        </p:nvSpPr>
        <p:spPr>
          <a:xfrm>
            <a:off x="109182" y="858096"/>
            <a:ext cx="6639636" cy="1859704"/>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Open Sans" panose="020B0606030504020204" pitchFamily="34" charset="0"/>
              </a:rPr>
              <a:t>A metaphor is a comparison. It does not use the words “like” or “as.”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Open Sans" panose="020B0606030504020204" pitchFamily="34" charset="0"/>
              </a:rPr>
              <a:t>Metaphors compare something directly to something else, in order to create an image or paint a mental picture.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Open Sans" panose="020B0606030504020204" pitchFamily="34" charset="0"/>
              </a:rPr>
              <a:t>Many famous poets used me</a:t>
            </a:r>
            <a:r>
              <a:rPr lang="en-US" sz="1400">
                <a:solidFill>
                  <a:srgbClr val="000000"/>
                </a:solidFill>
                <a:latin typeface="Open Sans" panose="020B0606030504020204" pitchFamily="34" charset="0"/>
              </a:rPr>
              <a:t>taphor in their work like William Shakespeare, Emily Dickinson, Maya Angelou, and Robert Frost. </a:t>
            </a:r>
          </a:p>
        </p:txBody>
      </p:sp>
      <p:sp>
        <p:nvSpPr>
          <p:cNvPr id="8" name="Rectangle 7">
            <a:extLst>
              <a:ext uri="{FF2B5EF4-FFF2-40B4-BE49-F238E27FC236}">
                <a16:creationId xmlns:a16="http://schemas.microsoft.com/office/drawing/2014/main" id="{7AF84E63-553A-1EB5-1A28-2AFE915274CE}"/>
              </a:ext>
            </a:extLst>
          </p:cNvPr>
          <p:cNvSpPr/>
          <p:nvPr/>
        </p:nvSpPr>
        <p:spPr>
          <a:xfrm>
            <a:off x="109182" y="2848636"/>
            <a:ext cx="6639636" cy="1003611"/>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Read the assigned document “Metaphors” to learn </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about the different types you will find in poetry. Then, u</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 the alphabet cipher to crack the code and fill-in-the-blank on some common metaphors from poems. Record the decoded words on your answer sheet under Task 4.</a:t>
            </a:r>
          </a:p>
        </p:txBody>
      </p:sp>
      <p:sp>
        <p:nvSpPr>
          <p:cNvPr id="22" name="TextBox 21">
            <a:extLst>
              <a:ext uri="{FF2B5EF4-FFF2-40B4-BE49-F238E27FC236}">
                <a16:creationId xmlns:a16="http://schemas.microsoft.com/office/drawing/2014/main" id="{54F7CEF1-19D6-B1DB-BF9F-AB78C096017B}"/>
              </a:ext>
            </a:extLst>
          </p:cNvPr>
          <p:cNvSpPr txBox="1"/>
          <p:nvPr/>
        </p:nvSpPr>
        <p:spPr>
          <a:xfrm>
            <a:off x="0" y="4076966"/>
            <a:ext cx="685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 - - - - - - - - - - - - - - - - - - - - - - - - - - - - - - - - - - - - - - - - - - - - - - - - - - - - </a:t>
            </a:r>
          </a:p>
        </p:txBody>
      </p:sp>
      <p:sp>
        <p:nvSpPr>
          <p:cNvPr id="23" name="Rectangle 22">
            <a:extLst>
              <a:ext uri="{FF2B5EF4-FFF2-40B4-BE49-F238E27FC236}">
                <a16:creationId xmlns:a16="http://schemas.microsoft.com/office/drawing/2014/main" id="{790CBBEC-9188-D342-8996-19DB2BB93267}"/>
              </a:ext>
            </a:extLst>
          </p:cNvPr>
          <p:cNvSpPr/>
          <p:nvPr/>
        </p:nvSpPr>
        <p:spPr>
          <a:xfrm>
            <a:off x="0" y="3971943"/>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43D87BF1-82D5-48D6-AEC9-E2A9E2AD7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207802"/>
            <a:ext cx="1671241" cy="157320"/>
          </a:xfrm>
          <a:prstGeom prst="rect">
            <a:avLst/>
          </a:prstGeom>
        </p:spPr>
      </p:pic>
      <p:pic>
        <p:nvPicPr>
          <p:cNvPr id="25" name="Picture 24" descr="Logo&#10;&#10;Description automatically generated">
            <a:extLst>
              <a:ext uri="{FF2B5EF4-FFF2-40B4-BE49-F238E27FC236}">
                <a16:creationId xmlns:a16="http://schemas.microsoft.com/office/drawing/2014/main" id="{944896E3-5BA1-0F35-EEB7-A33C93476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141857"/>
            <a:ext cx="992459" cy="289209"/>
          </a:xfrm>
          <a:prstGeom prst="rect">
            <a:avLst/>
          </a:prstGeom>
        </p:spPr>
      </p:pic>
      <p:sp>
        <p:nvSpPr>
          <p:cNvPr id="19" name="TextBox 18">
            <a:extLst>
              <a:ext uri="{FF2B5EF4-FFF2-40B4-BE49-F238E27FC236}">
                <a16:creationId xmlns:a16="http://schemas.microsoft.com/office/drawing/2014/main" id="{E768C31D-52DB-A810-3DCD-BC475FC86A5D}"/>
              </a:ext>
            </a:extLst>
          </p:cNvPr>
          <p:cNvSpPr txBox="1"/>
          <p:nvPr/>
        </p:nvSpPr>
        <p:spPr>
          <a:xfrm>
            <a:off x="0" y="4393576"/>
            <a:ext cx="685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 - - - - - - - - - - - - - - - - - - - - - - - - - - - - - - - - - - - - - - - - - - - - - - - - - - - - </a:t>
            </a:r>
          </a:p>
        </p:txBody>
      </p:sp>
      <p:sp>
        <p:nvSpPr>
          <p:cNvPr id="9" name="TextBox 8">
            <a:extLst>
              <a:ext uri="{FF2B5EF4-FFF2-40B4-BE49-F238E27FC236}">
                <a16:creationId xmlns:a16="http://schemas.microsoft.com/office/drawing/2014/main" id="{8C1575AF-27BF-D47D-FB79-913AD56EBF95}"/>
              </a:ext>
            </a:extLst>
          </p:cNvPr>
          <p:cNvSpPr txBox="1"/>
          <p:nvPr/>
        </p:nvSpPr>
        <p:spPr>
          <a:xfrm>
            <a:off x="1692149" y="46552"/>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Open Sans" panose="020B0606030504020204" pitchFamily="34" charset="0"/>
                <a:ea typeface="Open Sans" panose="020B0606030504020204" pitchFamily="34" charset="0"/>
                <a:cs typeface="Open Sans" panose="020B0606030504020204" pitchFamily="34" charset="0"/>
              </a:rPr>
              <a:t>METAPHOR</a:t>
            </a:r>
            <a:endPar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16C8FD03-7A82-3BB2-8CFD-AC3DD5E57039}"/>
              </a:ext>
            </a:extLst>
          </p:cNvPr>
          <p:cNvSpPr/>
          <p:nvPr/>
        </p:nvSpPr>
        <p:spPr>
          <a:xfrm>
            <a:off x="0" y="4635180"/>
            <a:ext cx="1596788" cy="78058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TASK 4</a:t>
            </a:r>
          </a:p>
        </p:txBody>
      </p:sp>
      <p:sp>
        <p:nvSpPr>
          <p:cNvPr id="13" name="Rectangle 12">
            <a:extLst>
              <a:ext uri="{FF2B5EF4-FFF2-40B4-BE49-F238E27FC236}">
                <a16:creationId xmlns:a16="http://schemas.microsoft.com/office/drawing/2014/main" id="{3A521A9B-7BDF-50A7-FC54-332E5B5D1D3F}"/>
              </a:ext>
            </a:extLst>
          </p:cNvPr>
          <p:cNvSpPr/>
          <p:nvPr/>
        </p:nvSpPr>
        <p:spPr>
          <a:xfrm>
            <a:off x="1596788" y="463518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Black" panose="020B0A04020102020204" pitchFamily="34" charset="0"/>
              <a:ea typeface="+mn-ea"/>
              <a:cs typeface="+mn-cs"/>
            </a:endParaRPr>
          </a:p>
        </p:txBody>
      </p:sp>
      <p:sp>
        <p:nvSpPr>
          <p:cNvPr id="16" name="Rectangle 15">
            <a:extLst>
              <a:ext uri="{FF2B5EF4-FFF2-40B4-BE49-F238E27FC236}">
                <a16:creationId xmlns:a16="http://schemas.microsoft.com/office/drawing/2014/main" id="{2D547F06-4F9C-3294-40C9-1700EBEAE408}"/>
              </a:ext>
            </a:extLst>
          </p:cNvPr>
          <p:cNvSpPr/>
          <p:nvPr/>
        </p:nvSpPr>
        <p:spPr>
          <a:xfrm>
            <a:off x="109182" y="5493276"/>
            <a:ext cx="6639636" cy="1859704"/>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Open Sans" panose="020B0606030504020204" pitchFamily="34" charset="0"/>
              </a:rPr>
              <a:t>A metaphor is a comparison. It does not use the words “like” or “as.”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a:solidFill>
                  <a:srgbClr val="000000"/>
                </a:solidFill>
                <a:latin typeface="Open Sans" panose="020B0606030504020204" pitchFamily="34" charset="0"/>
              </a:rPr>
              <a:t>Metaphors compare something directly to something else, in order to create an image or paint a mental picture.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a:solidFill>
                <a:srgbClr val="000000"/>
              </a:solidFill>
              <a:latin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a:solidFill>
                  <a:srgbClr val="000000"/>
                </a:solidFill>
                <a:effectLst/>
                <a:latin typeface="Open Sans" panose="020B0606030504020204" pitchFamily="34" charset="0"/>
              </a:rPr>
              <a:t>Many famous poets used me</a:t>
            </a:r>
            <a:r>
              <a:rPr lang="en-US" sz="1400">
                <a:solidFill>
                  <a:srgbClr val="000000"/>
                </a:solidFill>
                <a:latin typeface="Open Sans" panose="020B0606030504020204" pitchFamily="34" charset="0"/>
              </a:rPr>
              <a:t>taphor in their work like William Shakespeare, Emily Dickinson, Maya Angelou, and Robert Frost. </a:t>
            </a:r>
          </a:p>
        </p:txBody>
      </p:sp>
      <p:sp>
        <p:nvSpPr>
          <p:cNvPr id="18" name="Rectangle 17">
            <a:extLst>
              <a:ext uri="{FF2B5EF4-FFF2-40B4-BE49-F238E27FC236}">
                <a16:creationId xmlns:a16="http://schemas.microsoft.com/office/drawing/2014/main" id="{51B239DD-E0C8-127A-F38C-33F53F2F0C85}"/>
              </a:ext>
            </a:extLst>
          </p:cNvPr>
          <p:cNvSpPr/>
          <p:nvPr/>
        </p:nvSpPr>
        <p:spPr>
          <a:xfrm>
            <a:off x="109182" y="7483816"/>
            <a:ext cx="6639636" cy="1003611"/>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Directions</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Read the assigned document “Metaphors” to learn </a:t>
            </a:r>
            <a:r>
              <a:rPr lang="en-US" sz="1300">
                <a:solidFill>
                  <a:prstClr val="black"/>
                </a:solidFill>
                <a:latin typeface="Open Sans" panose="020B0606030504020204" pitchFamily="34" charset="0"/>
                <a:ea typeface="Open Sans" panose="020B0606030504020204" pitchFamily="34" charset="0"/>
                <a:cs typeface="Open Sans" panose="020B0606030504020204" pitchFamily="34" charset="0"/>
              </a:rPr>
              <a:t>about the different types you will find in poetry. Then, u</a:t>
            </a:r>
            <a:r>
              <a:rPr kumimoji="0" lang="en-US" sz="13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 the alphabet cipher to crack the code and fill-in-the-blank on some common metaphors from poems. Record the decoded words on your answer sheet under Task 4.</a:t>
            </a:r>
          </a:p>
        </p:txBody>
      </p:sp>
      <p:sp>
        <p:nvSpPr>
          <p:cNvPr id="20" name="TextBox 19">
            <a:extLst>
              <a:ext uri="{FF2B5EF4-FFF2-40B4-BE49-F238E27FC236}">
                <a16:creationId xmlns:a16="http://schemas.microsoft.com/office/drawing/2014/main" id="{638F7885-0C50-2752-5792-9D3D61661166}"/>
              </a:ext>
            </a:extLst>
          </p:cNvPr>
          <p:cNvSpPr txBox="1"/>
          <p:nvPr/>
        </p:nvSpPr>
        <p:spPr>
          <a:xfrm>
            <a:off x="0" y="8712146"/>
            <a:ext cx="68580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 - - - - - - - - - - - - - - - - - - - - - - - - - - - - - - - - - - - - - - - - - - - - - - - - - - - - </a:t>
            </a:r>
          </a:p>
        </p:txBody>
      </p:sp>
      <p:sp>
        <p:nvSpPr>
          <p:cNvPr id="21" name="Rectangle 20">
            <a:extLst>
              <a:ext uri="{FF2B5EF4-FFF2-40B4-BE49-F238E27FC236}">
                <a16:creationId xmlns:a16="http://schemas.microsoft.com/office/drawing/2014/main" id="{D99FA8AC-B6DD-EA02-85FA-A81ABBBF53D1}"/>
              </a:ext>
            </a:extLst>
          </p:cNvPr>
          <p:cNvSpPr/>
          <p:nvPr/>
        </p:nvSpPr>
        <p:spPr>
          <a:xfrm>
            <a:off x="0" y="8607123"/>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13521A5F-CED3-0794-92C7-F6AA1CC8D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2982"/>
            <a:ext cx="1671241" cy="157320"/>
          </a:xfrm>
          <a:prstGeom prst="rect">
            <a:avLst/>
          </a:prstGeom>
        </p:spPr>
      </p:pic>
      <p:pic>
        <p:nvPicPr>
          <p:cNvPr id="27" name="Picture 26" descr="Logo&#10;&#10;Description automatically generated">
            <a:extLst>
              <a:ext uri="{FF2B5EF4-FFF2-40B4-BE49-F238E27FC236}">
                <a16:creationId xmlns:a16="http://schemas.microsoft.com/office/drawing/2014/main" id="{6E0A67DC-61B3-50CC-273D-FE7C9797F2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7037"/>
            <a:ext cx="992459" cy="289209"/>
          </a:xfrm>
          <a:prstGeom prst="rect">
            <a:avLst/>
          </a:prstGeom>
        </p:spPr>
      </p:pic>
      <p:sp>
        <p:nvSpPr>
          <p:cNvPr id="28" name="TextBox 27">
            <a:extLst>
              <a:ext uri="{FF2B5EF4-FFF2-40B4-BE49-F238E27FC236}">
                <a16:creationId xmlns:a16="http://schemas.microsoft.com/office/drawing/2014/main" id="{45166D63-07D5-547C-7022-AEB0BFBB0971}"/>
              </a:ext>
            </a:extLst>
          </p:cNvPr>
          <p:cNvSpPr txBox="1"/>
          <p:nvPr/>
        </p:nvSpPr>
        <p:spPr>
          <a:xfrm>
            <a:off x="1692149" y="4681732"/>
            <a:ext cx="5070489" cy="76944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Open Sans" panose="020B0606030504020204" pitchFamily="34" charset="0"/>
                <a:ea typeface="Open Sans" panose="020B0606030504020204" pitchFamily="34" charset="0"/>
                <a:cs typeface="Open Sans" panose="020B0606030504020204" pitchFamily="34" charset="0"/>
              </a:rPr>
              <a:t>METAPHOR</a:t>
            </a:r>
            <a:endParaRPr kumimoji="0" lang="en-US" sz="44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18086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37A5ACCA-2CFA-EBE9-0230-DB61787176D0}"/>
              </a:ext>
            </a:extLst>
          </p:cNvPr>
          <p:cNvSpPr/>
          <p:nvPr/>
        </p:nvSpPr>
        <p:spPr>
          <a:xfrm>
            <a:off x="-4776" y="4267692"/>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B0A6C72-4D35-9839-2982-B1FDC2DBB07B}"/>
              </a:ext>
            </a:extLst>
          </p:cNvPr>
          <p:cNvSpPr/>
          <p:nvPr/>
        </p:nvSpPr>
        <p:spPr>
          <a:xfrm>
            <a:off x="-4776" y="5595648"/>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74A858D-B8BD-1EB7-A0CC-85847E765AE0}"/>
              </a:ext>
            </a:extLst>
          </p:cNvPr>
          <p:cNvSpPr/>
          <p:nvPr/>
        </p:nvSpPr>
        <p:spPr>
          <a:xfrm>
            <a:off x="-4776" y="6923606"/>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8E42A25-6E8D-8B8C-EC00-87761D6E3425}"/>
              </a:ext>
            </a:extLst>
          </p:cNvPr>
          <p:cNvSpPr/>
          <p:nvPr/>
        </p:nvSpPr>
        <p:spPr>
          <a:xfrm>
            <a:off x="-4776" y="2939736"/>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DA3428B-822D-0C27-2C70-F073A982DAF0}"/>
              </a:ext>
            </a:extLst>
          </p:cNvPr>
          <p:cNvSpPr/>
          <p:nvPr/>
        </p:nvSpPr>
        <p:spPr>
          <a:xfrm>
            <a:off x="-4776" y="283824"/>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91139D92-D339-C5B5-04AF-0F596398ECC7}"/>
              </a:ext>
            </a:extLst>
          </p:cNvPr>
          <p:cNvSpPr/>
          <p:nvPr/>
        </p:nvSpPr>
        <p:spPr>
          <a:xfrm>
            <a:off x="-4776" y="1611780"/>
            <a:ext cx="6858000" cy="616071"/>
          </a:xfrm>
          <a:prstGeom prst="rect">
            <a:avLst/>
          </a:prstGeom>
          <a:solidFill>
            <a:srgbClr val="E6E7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D09426-AE6B-5A62-775D-82489C7A98F7}"/>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13" name="TextBox 12">
            <a:extLst>
              <a:ext uri="{FF2B5EF4-FFF2-40B4-BE49-F238E27FC236}">
                <a16:creationId xmlns:a16="http://schemas.microsoft.com/office/drawing/2014/main" id="{151A5D27-28F1-A5FE-62BE-3F864DE08B0E}"/>
              </a:ext>
            </a:extLst>
          </p:cNvPr>
          <p:cNvSpPr txBox="1"/>
          <p:nvPr/>
        </p:nvSpPr>
        <p:spPr>
          <a:xfrm>
            <a:off x="207169" y="363667"/>
            <a:ext cx="2943434" cy="461665"/>
          </a:xfrm>
          <a:prstGeom prst="rect">
            <a:avLst/>
          </a:prstGeom>
          <a:noFill/>
        </p:spPr>
        <p:txBody>
          <a:bodyPr wrap="none" rtlCol="0">
            <a:spAutoFit/>
          </a:bodyPr>
          <a:lstStyle/>
          <a:p>
            <a:r>
              <a:rPr lang="en-US" sz="2400"/>
              <a:t>1. Time is a _______ . </a:t>
            </a:r>
          </a:p>
        </p:txBody>
      </p:sp>
      <p:pic>
        <p:nvPicPr>
          <p:cNvPr id="15" name="Graphic 14" descr="Frog with solid fill">
            <a:extLst>
              <a:ext uri="{FF2B5EF4-FFF2-40B4-BE49-F238E27FC236}">
                <a16:creationId xmlns:a16="http://schemas.microsoft.com/office/drawing/2014/main" id="{EFB0E117-9126-4474-00B5-64F2922192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308" y="929414"/>
            <a:ext cx="607200" cy="607200"/>
          </a:xfrm>
          <a:prstGeom prst="rect">
            <a:avLst/>
          </a:prstGeom>
        </p:spPr>
      </p:pic>
      <p:pic>
        <p:nvPicPr>
          <p:cNvPr id="17" name="Graphic 16" descr="Whale with solid fill">
            <a:extLst>
              <a:ext uri="{FF2B5EF4-FFF2-40B4-BE49-F238E27FC236}">
                <a16:creationId xmlns:a16="http://schemas.microsoft.com/office/drawing/2014/main" id="{DB305DF6-3BCD-15A7-7EC0-018529DD94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9037" y="929414"/>
            <a:ext cx="607200" cy="607200"/>
          </a:xfrm>
          <a:prstGeom prst="rect">
            <a:avLst/>
          </a:prstGeom>
        </p:spPr>
      </p:pic>
      <p:pic>
        <p:nvPicPr>
          <p:cNvPr id="19" name="Graphic 18" descr="Kangaroo with solid fill">
            <a:extLst>
              <a:ext uri="{FF2B5EF4-FFF2-40B4-BE49-F238E27FC236}">
                <a16:creationId xmlns:a16="http://schemas.microsoft.com/office/drawing/2014/main" id="{29EE3EE6-FE07-6961-6420-36C18366CA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0766" y="900960"/>
            <a:ext cx="607200" cy="607200"/>
          </a:xfrm>
          <a:prstGeom prst="rect">
            <a:avLst/>
          </a:prstGeom>
        </p:spPr>
      </p:pic>
      <p:pic>
        <p:nvPicPr>
          <p:cNvPr id="21" name="Graphic 20" descr="Monkey with solid fill">
            <a:extLst>
              <a:ext uri="{FF2B5EF4-FFF2-40B4-BE49-F238E27FC236}">
                <a16:creationId xmlns:a16="http://schemas.microsoft.com/office/drawing/2014/main" id="{45C70C3E-B45F-82C4-A5EC-9E4C8D85EC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12495" y="945379"/>
            <a:ext cx="607200" cy="607200"/>
          </a:xfrm>
          <a:prstGeom prst="rect">
            <a:avLst/>
          </a:prstGeom>
        </p:spPr>
      </p:pic>
      <p:pic>
        <p:nvPicPr>
          <p:cNvPr id="23" name="Graphic 22" descr="Crab with solid fill">
            <a:extLst>
              <a:ext uri="{FF2B5EF4-FFF2-40B4-BE49-F238E27FC236}">
                <a16:creationId xmlns:a16="http://schemas.microsoft.com/office/drawing/2014/main" id="{AAE16555-69FA-FF0A-ACD2-DB3A7D28DCF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24224" y="935733"/>
            <a:ext cx="607200" cy="607200"/>
          </a:xfrm>
          <a:prstGeom prst="rect">
            <a:avLst/>
          </a:prstGeom>
        </p:spPr>
      </p:pic>
      <p:sp>
        <p:nvSpPr>
          <p:cNvPr id="25" name="TextBox 24">
            <a:extLst>
              <a:ext uri="{FF2B5EF4-FFF2-40B4-BE49-F238E27FC236}">
                <a16:creationId xmlns:a16="http://schemas.microsoft.com/office/drawing/2014/main" id="{2356B484-B420-8BE7-C556-A38716FCF0C5}"/>
              </a:ext>
            </a:extLst>
          </p:cNvPr>
          <p:cNvSpPr txBox="1"/>
          <p:nvPr/>
        </p:nvSpPr>
        <p:spPr>
          <a:xfrm>
            <a:off x="207169" y="1692718"/>
            <a:ext cx="3661900" cy="461665"/>
          </a:xfrm>
          <a:prstGeom prst="rect">
            <a:avLst/>
          </a:prstGeom>
          <a:noFill/>
        </p:spPr>
        <p:txBody>
          <a:bodyPr wrap="none" rtlCol="0">
            <a:spAutoFit/>
          </a:bodyPr>
          <a:lstStyle/>
          <a:p>
            <a:r>
              <a:rPr lang="en-US" sz="2400"/>
              <a:t>2. The world is a ________. </a:t>
            </a:r>
          </a:p>
        </p:txBody>
      </p:sp>
      <p:sp>
        <p:nvSpPr>
          <p:cNvPr id="27" name="TextBox 26">
            <a:extLst>
              <a:ext uri="{FF2B5EF4-FFF2-40B4-BE49-F238E27FC236}">
                <a16:creationId xmlns:a16="http://schemas.microsoft.com/office/drawing/2014/main" id="{EEFEF93F-54D4-FE3D-7A57-F271C55AD14F}"/>
              </a:ext>
            </a:extLst>
          </p:cNvPr>
          <p:cNvSpPr txBox="1"/>
          <p:nvPr/>
        </p:nvSpPr>
        <p:spPr>
          <a:xfrm>
            <a:off x="207169" y="3021769"/>
            <a:ext cx="5616794" cy="461665"/>
          </a:xfrm>
          <a:prstGeom prst="rect">
            <a:avLst/>
          </a:prstGeom>
          <a:noFill/>
        </p:spPr>
        <p:txBody>
          <a:bodyPr wrap="none" rtlCol="0">
            <a:spAutoFit/>
          </a:bodyPr>
          <a:lstStyle/>
          <a:p>
            <a:r>
              <a:rPr lang="en-US" sz="2400"/>
              <a:t>3. Eyes are the _____________ to the soul. </a:t>
            </a:r>
          </a:p>
        </p:txBody>
      </p:sp>
      <p:sp>
        <p:nvSpPr>
          <p:cNvPr id="29" name="TextBox 28">
            <a:extLst>
              <a:ext uri="{FF2B5EF4-FFF2-40B4-BE49-F238E27FC236}">
                <a16:creationId xmlns:a16="http://schemas.microsoft.com/office/drawing/2014/main" id="{8F2C8C86-490B-EF29-C98D-F6718DE138D5}"/>
              </a:ext>
            </a:extLst>
          </p:cNvPr>
          <p:cNvSpPr txBox="1"/>
          <p:nvPr/>
        </p:nvSpPr>
        <p:spPr>
          <a:xfrm>
            <a:off x="207169" y="4350820"/>
            <a:ext cx="4454938" cy="461665"/>
          </a:xfrm>
          <a:prstGeom prst="rect">
            <a:avLst/>
          </a:prstGeom>
          <a:noFill/>
        </p:spPr>
        <p:txBody>
          <a:bodyPr wrap="none" rtlCol="0">
            <a:spAutoFit/>
          </a:bodyPr>
          <a:lstStyle/>
          <a:p>
            <a:r>
              <a:rPr lang="en-US" sz="2400"/>
              <a:t>4. ________ is a rose with thorns. </a:t>
            </a:r>
          </a:p>
        </p:txBody>
      </p:sp>
      <p:sp>
        <p:nvSpPr>
          <p:cNvPr id="31" name="TextBox 30">
            <a:extLst>
              <a:ext uri="{FF2B5EF4-FFF2-40B4-BE49-F238E27FC236}">
                <a16:creationId xmlns:a16="http://schemas.microsoft.com/office/drawing/2014/main" id="{59CFE848-A41F-EEBB-4FD3-4499B82AB071}"/>
              </a:ext>
            </a:extLst>
          </p:cNvPr>
          <p:cNvSpPr txBox="1"/>
          <p:nvPr/>
        </p:nvSpPr>
        <p:spPr>
          <a:xfrm>
            <a:off x="207169" y="5679871"/>
            <a:ext cx="5718873" cy="461665"/>
          </a:xfrm>
          <a:prstGeom prst="rect">
            <a:avLst/>
          </a:prstGeom>
          <a:noFill/>
        </p:spPr>
        <p:txBody>
          <a:bodyPr wrap="none" rtlCol="0">
            <a:spAutoFit/>
          </a:bodyPr>
          <a:lstStyle/>
          <a:p>
            <a:r>
              <a:rPr lang="en-US" sz="2400"/>
              <a:t>5. The _____________ of night fell upon us. </a:t>
            </a:r>
          </a:p>
        </p:txBody>
      </p:sp>
      <p:sp>
        <p:nvSpPr>
          <p:cNvPr id="33" name="TextBox 32">
            <a:extLst>
              <a:ext uri="{FF2B5EF4-FFF2-40B4-BE49-F238E27FC236}">
                <a16:creationId xmlns:a16="http://schemas.microsoft.com/office/drawing/2014/main" id="{6B1D73D2-222C-610A-93BF-AF86F86A73C8}"/>
              </a:ext>
            </a:extLst>
          </p:cNvPr>
          <p:cNvSpPr txBox="1"/>
          <p:nvPr/>
        </p:nvSpPr>
        <p:spPr>
          <a:xfrm>
            <a:off x="207169" y="7008920"/>
            <a:ext cx="6794424" cy="461665"/>
          </a:xfrm>
          <a:prstGeom prst="rect">
            <a:avLst/>
          </a:prstGeom>
          <a:noFill/>
        </p:spPr>
        <p:txBody>
          <a:bodyPr wrap="none" rtlCol="0">
            <a:spAutoFit/>
          </a:bodyPr>
          <a:lstStyle/>
          <a:p>
            <a:r>
              <a:rPr lang="en-US" sz="2400"/>
              <a:t>6. The stars were sparkling ___________ in the sky. </a:t>
            </a:r>
          </a:p>
        </p:txBody>
      </p:sp>
      <p:pic>
        <p:nvPicPr>
          <p:cNvPr id="35" name="Graphic 34" descr="Rooster with solid fill">
            <a:extLst>
              <a:ext uri="{FF2B5EF4-FFF2-40B4-BE49-F238E27FC236}">
                <a16:creationId xmlns:a16="http://schemas.microsoft.com/office/drawing/2014/main" id="{C83A3556-530C-2EE3-9093-8497BEDED5E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7308" y="2304168"/>
            <a:ext cx="607200" cy="607200"/>
          </a:xfrm>
          <a:prstGeom prst="rect">
            <a:avLst/>
          </a:prstGeom>
        </p:spPr>
      </p:pic>
      <p:pic>
        <p:nvPicPr>
          <p:cNvPr id="37" name="Graphic 36" descr="Frog with solid fill">
            <a:extLst>
              <a:ext uri="{FF2B5EF4-FFF2-40B4-BE49-F238E27FC236}">
                <a16:creationId xmlns:a16="http://schemas.microsoft.com/office/drawing/2014/main" id="{D99998CF-054D-A324-C2EB-04D51B3767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4508" y="2283827"/>
            <a:ext cx="607200" cy="607200"/>
          </a:xfrm>
          <a:prstGeom prst="rect">
            <a:avLst/>
          </a:prstGeom>
        </p:spPr>
      </p:pic>
      <p:pic>
        <p:nvPicPr>
          <p:cNvPr id="39" name="Graphic 38" descr="Crocodile with solid fill">
            <a:extLst>
              <a:ext uri="{FF2B5EF4-FFF2-40B4-BE49-F238E27FC236}">
                <a16:creationId xmlns:a16="http://schemas.microsoft.com/office/drawing/2014/main" id="{7CB193FD-3B24-C96D-C384-AD4BFD22E1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95708" y="2264271"/>
            <a:ext cx="684214" cy="684214"/>
          </a:xfrm>
          <a:prstGeom prst="rect">
            <a:avLst/>
          </a:prstGeom>
        </p:spPr>
      </p:pic>
      <p:pic>
        <p:nvPicPr>
          <p:cNvPr id="41" name="Graphic 40" descr="Swan with solid fill">
            <a:extLst>
              <a:ext uri="{FF2B5EF4-FFF2-40B4-BE49-F238E27FC236}">
                <a16:creationId xmlns:a16="http://schemas.microsoft.com/office/drawing/2014/main" id="{D2D73EB8-92CC-67F0-4E30-FF4E928D4E8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58449" y="2299176"/>
            <a:ext cx="607200" cy="607200"/>
          </a:xfrm>
          <a:prstGeom prst="rect">
            <a:avLst/>
          </a:prstGeom>
        </p:spPr>
      </p:pic>
      <p:pic>
        <p:nvPicPr>
          <p:cNvPr id="43" name="Graphic 42" descr="Monkey with solid fill">
            <a:extLst>
              <a:ext uri="{FF2B5EF4-FFF2-40B4-BE49-F238E27FC236}">
                <a16:creationId xmlns:a16="http://schemas.microsoft.com/office/drawing/2014/main" id="{6EC8A533-860B-3B71-C359-3EA53735C2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44176" y="2283827"/>
            <a:ext cx="607200" cy="607200"/>
          </a:xfrm>
          <a:prstGeom prst="rect">
            <a:avLst/>
          </a:prstGeom>
        </p:spPr>
      </p:pic>
      <p:pic>
        <p:nvPicPr>
          <p:cNvPr id="45" name="Graphic 44" descr="Cat with solid fill">
            <a:extLst>
              <a:ext uri="{FF2B5EF4-FFF2-40B4-BE49-F238E27FC236}">
                <a16:creationId xmlns:a16="http://schemas.microsoft.com/office/drawing/2014/main" id="{BCF8C1E9-A4DF-86F6-89B6-8DA4456CD76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77308" y="3639740"/>
            <a:ext cx="607200" cy="607200"/>
          </a:xfrm>
          <a:prstGeom prst="rect">
            <a:avLst/>
          </a:prstGeom>
        </p:spPr>
      </p:pic>
      <p:pic>
        <p:nvPicPr>
          <p:cNvPr id="47" name="Graphic 46" descr="Rabbit with solid fill">
            <a:extLst>
              <a:ext uri="{FF2B5EF4-FFF2-40B4-BE49-F238E27FC236}">
                <a16:creationId xmlns:a16="http://schemas.microsoft.com/office/drawing/2014/main" id="{E2C11665-C650-1739-BA04-266FE85124C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895708" y="3639740"/>
            <a:ext cx="607200" cy="607200"/>
          </a:xfrm>
          <a:prstGeom prst="rect">
            <a:avLst/>
          </a:prstGeom>
        </p:spPr>
      </p:pic>
      <p:pic>
        <p:nvPicPr>
          <p:cNvPr id="49" name="Graphic 48" descr="Kangaroo with solid fill">
            <a:extLst>
              <a:ext uri="{FF2B5EF4-FFF2-40B4-BE49-F238E27FC236}">
                <a16:creationId xmlns:a16="http://schemas.microsoft.com/office/drawing/2014/main" id="{AAFCDB5B-BA5E-BF13-D971-75C383D3EC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3104" y="3639740"/>
            <a:ext cx="607200" cy="607200"/>
          </a:xfrm>
          <a:prstGeom prst="rect">
            <a:avLst/>
          </a:prstGeom>
        </p:spPr>
      </p:pic>
      <p:pic>
        <p:nvPicPr>
          <p:cNvPr id="51" name="Graphic 50" descr="Flamingo with solid fill">
            <a:extLst>
              <a:ext uri="{FF2B5EF4-FFF2-40B4-BE49-F238E27FC236}">
                <a16:creationId xmlns:a16="http://schemas.microsoft.com/office/drawing/2014/main" id="{911C8528-4DE7-DFF5-DCA4-87B725DC52E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501504" y="3639740"/>
            <a:ext cx="607200" cy="607200"/>
          </a:xfrm>
          <a:prstGeom prst="rect">
            <a:avLst/>
          </a:prstGeom>
        </p:spPr>
      </p:pic>
      <p:pic>
        <p:nvPicPr>
          <p:cNvPr id="53" name="Graphic 52" descr="Cat with solid fill">
            <a:extLst>
              <a:ext uri="{FF2B5EF4-FFF2-40B4-BE49-F238E27FC236}">
                <a16:creationId xmlns:a16="http://schemas.microsoft.com/office/drawing/2014/main" id="{B294661F-571E-4527-2F50-C701D3A566D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818500" y="3639740"/>
            <a:ext cx="607200" cy="607200"/>
          </a:xfrm>
          <a:prstGeom prst="rect">
            <a:avLst/>
          </a:prstGeom>
        </p:spPr>
      </p:pic>
      <p:pic>
        <p:nvPicPr>
          <p:cNvPr id="55" name="Graphic 54" descr="Narwhale with solid fill">
            <a:extLst>
              <a:ext uri="{FF2B5EF4-FFF2-40B4-BE49-F238E27FC236}">
                <a16:creationId xmlns:a16="http://schemas.microsoft.com/office/drawing/2014/main" id="{B42DA0BB-18D4-EEF6-DBED-E0C20178249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212704" y="3639740"/>
            <a:ext cx="607200" cy="607200"/>
          </a:xfrm>
          <a:prstGeom prst="rect">
            <a:avLst/>
          </a:prstGeom>
        </p:spPr>
      </p:pic>
      <p:pic>
        <p:nvPicPr>
          <p:cNvPr id="57" name="Graphic 56" descr="Rooster with solid fill">
            <a:extLst>
              <a:ext uri="{FF2B5EF4-FFF2-40B4-BE49-F238E27FC236}">
                <a16:creationId xmlns:a16="http://schemas.microsoft.com/office/drawing/2014/main" id="{9FAF055C-E583-C9DB-FC79-DB01774B83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29700" y="3639740"/>
            <a:ext cx="607200" cy="607200"/>
          </a:xfrm>
          <a:prstGeom prst="rect">
            <a:avLst/>
          </a:prstGeom>
        </p:spPr>
      </p:pic>
      <p:pic>
        <p:nvPicPr>
          <p:cNvPr id="59" name="Graphic 58" descr="Duck with solid fill">
            <a:extLst>
              <a:ext uri="{FF2B5EF4-FFF2-40B4-BE49-F238E27FC236}">
                <a16:creationId xmlns:a16="http://schemas.microsoft.com/office/drawing/2014/main" id="{FE3142C1-CFFA-C9AC-3C76-260DFD99D34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77308" y="4962270"/>
            <a:ext cx="607200" cy="607200"/>
          </a:xfrm>
          <a:prstGeom prst="rect">
            <a:avLst/>
          </a:prstGeom>
        </p:spPr>
      </p:pic>
      <p:pic>
        <p:nvPicPr>
          <p:cNvPr id="61" name="Graphic 60" descr="Narwhale with solid fill">
            <a:extLst>
              <a:ext uri="{FF2B5EF4-FFF2-40B4-BE49-F238E27FC236}">
                <a16:creationId xmlns:a16="http://schemas.microsoft.com/office/drawing/2014/main" id="{14221880-1F4E-08F3-8897-A722FB96729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289037" y="4942577"/>
            <a:ext cx="607200" cy="607200"/>
          </a:xfrm>
          <a:prstGeom prst="rect">
            <a:avLst/>
          </a:prstGeom>
        </p:spPr>
      </p:pic>
      <p:pic>
        <p:nvPicPr>
          <p:cNvPr id="62" name="Graphic 61" descr="Turtle with solid fill">
            <a:extLst>
              <a:ext uri="{FF2B5EF4-FFF2-40B4-BE49-F238E27FC236}">
                <a16:creationId xmlns:a16="http://schemas.microsoft.com/office/drawing/2014/main" id="{C86F883B-3EA5-E43C-747A-EFAF640EB20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934215" y="4962270"/>
            <a:ext cx="607200" cy="607200"/>
          </a:xfrm>
          <a:prstGeom prst="rect">
            <a:avLst/>
          </a:prstGeom>
        </p:spPr>
      </p:pic>
      <p:pic>
        <p:nvPicPr>
          <p:cNvPr id="63" name="Graphic 62" descr="Monkey with solid fill">
            <a:extLst>
              <a:ext uri="{FF2B5EF4-FFF2-40B4-BE49-F238E27FC236}">
                <a16:creationId xmlns:a16="http://schemas.microsoft.com/office/drawing/2014/main" id="{7221385C-251D-5ABE-8CB9-7C7346ACD3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07966" y="4962270"/>
            <a:ext cx="607200" cy="607200"/>
          </a:xfrm>
          <a:prstGeom prst="rect">
            <a:avLst/>
          </a:prstGeom>
        </p:spPr>
      </p:pic>
      <p:pic>
        <p:nvPicPr>
          <p:cNvPr id="64" name="Graphic 63" descr="Elephant with solid fill">
            <a:extLst>
              <a:ext uri="{FF2B5EF4-FFF2-40B4-BE49-F238E27FC236}">
                <a16:creationId xmlns:a16="http://schemas.microsoft.com/office/drawing/2014/main" id="{7BC65B04-EF08-07C9-1547-14C42C42005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75904" y="6271628"/>
            <a:ext cx="607200" cy="607200"/>
          </a:xfrm>
          <a:prstGeom prst="rect">
            <a:avLst/>
          </a:prstGeom>
        </p:spPr>
      </p:pic>
      <p:pic>
        <p:nvPicPr>
          <p:cNvPr id="65" name="Graphic 64" descr="Beaver with solid fill">
            <a:extLst>
              <a:ext uri="{FF2B5EF4-FFF2-40B4-BE49-F238E27FC236}">
                <a16:creationId xmlns:a16="http://schemas.microsoft.com/office/drawing/2014/main" id="{5C1C4E42-6F40-CD48-D72A-CB7A52D25580}"/>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288508" y="6271628"/>
            <a:ext cx="607200" cy="607200"/>
          </a:xfrm>
          <a:prstGeom prst="rect">
            <a:avLst/>
          </a:prstGeom>
        </p:spPr>
      </p:pic>
      <p:pic>
        <p:nvPicPr>
          <p:cNvPr id="66" name="Graphic 65" descr="Chameleon with solid fill">
            <a:extLst>
              <a:ext uri="{FF2B5EF4-FFF2-40B4-BE49-F238E27FC236}">
                <a16:creationId xmlns:a16="http://schemas.microsoft.com/office/drawing/2014/main" id="{DB810478-98DC-B73C-8FB7-8072BEDEA65B}"/>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000766" y="6271628"/>
            <a:ext cx="607200" cy="607200"/>
          </a:xfrm>
          <a:prstGeom prst="rect">
            <a:avLst/>
          </a:prstGeom>
        </p:spPr>
      </p:pic>
      <p:pic>
        <p:nvPicPr>
          <p:cNvPr id="67" name="Graphic 66" descr="Frog with solid fill">
            <a:extLst>
              <a:ext uri="{FF2B5EF4-FFF2-40B4-BE49-F238E27FC236}">
                <a16:creationId xmlns:a16="http://schemas.microsoft.com/office/drawing/2014/main" id="{A123BD05-EA6E-9DA7-4E57-22F4FE3165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58449" y="6271628"/>
            <a:ext cx="607200" cy="607200"/>
          </a:xfrm>
          <a:prstGeom prst="rect">
            <a:avLst/>
          </a:prstGeom>
        </p:spPr>
      </p:pic>
      <p:pic>
        <p:nvPicPr>
          <p:cNvPr id="68" name="Graphic 67" descr="Kangaroo with solid fill">
            <a:extLst>
              <a:ext uri="{FF2B5EF4-FFF2-40B4-BE49-F238E27FC236}">
                <a16:creationId xmlns:a16="http://schemas.microsoft.com/office/drawing/2014/main" id="{A59230E0-E643-4337-B8F9-3940EFF098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86559" y="6276216"/>
            <a:ext cx="607200" cy="607200"/>
          </a:xfrm>
          <a:prstGeom prst="rect">
            <a:avLst/>
          </a:prstGeom>
        </p:spPr>
      </p:pic>
      <p:pic>
        <p:nvPicPr>
          <p:cNvPr id="69" name="Graphic 68" descr="Crocodile with solid fill">
            <a:extLst>
              <a:ext uri="{FF2B5EF4-FFF2-40B4-BE49-F238E27FC236}">
                <a16:creationId xmlns:a16="http://schemas.microsoft.com/office/drawing/2014/main" id="{BA4FDFC8-DA03-563E-FF70-3634A89319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44176" y="6271628"/>
            <a:ext cx="684214" cy="684214"/>
          </a:xfrm>
          <a:prstGeom prst="rect">
            <a:avLst/>
          </a:prstGeom>
        </p:spPr>
      </p:pic>
      <p:pic>
        <p:nvPicPr>
          <p:cNvPr id="70" name="Graphic 69" descr="Rabbit with solid fill">
            <a:extLst>
              <a:ext uri="{FF2B5EF4-FFF2-40B4-BE49-F238E27FC236}">
                <a16:creationId xmlns:a16="http://schemas.microsoft.com/office/drawing/2014/main" id="{F7F47623-81F1-ED29-9AF1-6CD51A3C433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833300" y="6271628"/>
            <a:ext cx="607200" cy="607200"/>
          </a:xfrm>
          <a:prstGeom prst="rect">
            <a:avLst/>
          </a:prstGeom>
        </p:spPr>
      </p:pic>
      <p:pic>
        <p:nvPicPr>
          <p:cNvPr id="71" name="Graphic 70" descr="Flamingo with solid fill">
            <a:extLst>
              <a:ext uri="{FF2B5EF4-FFF2-40B4-BE49-F238E27FC236}">
                <a16:creationId xmlns:a16="http://schemas.microsoft.com/office/drawing/2014/main" id="{A9B9657F-E5C5-DF57-01E3-F2B652E361E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75904" y="7647277"/>
            <a:ext cx="607200" cy="607200"/>
          </a:xfrm>
          <a:prstGeom prst="rect">
            <a:avLst/>
          </a:prstGeom>
        </p:spPr>
      </p:pic>
      <p:pic>
        <p:nvPicPr>
          <p:cNvPr id="72" name="Graphic 71" descr="Kangaroo with solid fill">
            <a:extLst>
              <a:ext uri="{FF2B5EF4-FFF2-40B4-BE49-F238E27FC236}">
                <a16:creationId xmlns:a16="http://schemas.microsoft.com/office/drawing/2014/main" id="{8A485F02-172A-BF50-B9FE-BF9E4C6F76C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9612" y="7647277"/>
            <a:ext cx="607200" cy="607200"/>
          </a:xfrm>
          <a:prstGeom prst="rect">
            <a:avLst/>
          </a:prstGeom>
        </p:spPr>
      </p:pic>
      <p:pic>
        <p:nvPicPr>
          <p:cNvPr id="73" name="Graphic 72" descr="Crocodile with solid fill">
            <a:extLst>
              <a:ext uri="{FF2B5EF4-FFF2-40B4-BE49-F238E27FC236}">
                <a16:creationId xmlns:a16="http://schemas.microsoft.com/office/drawing/2014/main" id="{CBE2141F-CEAC-FC7C-69B4-B995F6D1E4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62259" y="7608770"/>
            <a:ext cx="684214" cy="684214"/>
          </a:xfrm>
          <a:prstGeom prst="rect">
            <a:avLst/>
          </a:prstGeom>
        </p:spPr>
      </p:pic>
      <p:pic>
        <p:nvPicPr>
          <p:cNvPr id="74" name="Graphic 73" descr="Narwhale with solid fill">
            <a:extLst>
              <a:ext uri="{FF2B5EF4-FFF2-40B4-BE49-F238E27FC236}">
                <a16:creationId xmlns:a16="http://schemas.microsoft.com/office/drawing/2014/main" id="{AC11CE74-3B95-A186-4D18-C7E3C5FB4AE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508924" y="7647277"/>
            <a:ext cx="607200" cy="607200"/>
          </a:xfrm>
          <a:prstGeom prst="rect">
            <a:avLst/>
          </a:prstGeom>
        </p:spPr>
      </p:pic>
      <p:pic>
        <p:nvPicPr>
          <p:cNvPr id="75" name="Graphic 74" descr="Bear with solid fill">
            <a:extLst>
              <a:ext uri="{FF2B5EF4-FFF2-40B4-BE49-F238E27FC236}">
                <a16:creationId xmlns:a16="http://schemas.microsoft.com/office/drawing/2014/main" id="{10FBBB9C-44F1-355F-6470-6DF1CFF19C61}"/>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2763005" y="7647277"/>
            <a:ext cx="607200" cy="607200"/>
          </a:xfrm>
          <a:prstGeom prst="rect">
            <a:avLst/>
          </a:prstGeom>
        </p:spPr>
      </p:pic>
      <p:pic>
        <p:nvPicPr>
          <p:cNvPr id="76" name="Graphic 75" descr="Rabbit with solid fill">
            <a:extLst>
              <a:ext uri="{FF2B5EF4-FFF2-40B4-BE49-F238E27FC236}">
                <a16:creationId xmlns:a16="http://schemas.microsoft.com/office/drawing/2014/main" id="{20A1C962-FC57-5F47-A161-6F01D90B93D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054907" y="7647277"/>
            <a:ext cx="607200" cy="607200"/>
          </a:xfrm>
          <a:prstGeom prst="rect">
            <a:avLst/>
          </a:prstGeom>
        </p:spPr>
      </p:pic>
      <p:pic>
        <p:nvPicPr>
          <p:cNvPr id="77" name="Graphic 76" descr="Flamingo with solid fill">
            <a:extLst>
              <a:ext uri="{FF2B5EF4-FFF2-40B4-BE49-F238E27FC236}">
                <a16:creationId xmlns:a16="http://schemas.microsoft.com/office/drawing/2014/main" id="{232D2ADA-62B5-A8EE-31D3-9C8388BE5F6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662107" y="7647277"/>
            <a:ext cx="607200" cy="607200"/>
          </a:xfrm>
          <a:prstGeom prst="rect">
            <a:avLst/>
          </a:prstGeom>
        </p:spPr>
      </p:pic>
      <p:pic>
        <p:nvPicPr>
          <p:cNvPr id="78" name="Graphic 77" descr="Rooster with solid fill">
            <a:extLst>
              <a:ext uri="{FF2B5EF4-FFF2-40B4-BE49-F238E27FC236}">
                <a16:creationId xmlns:a16="http://schemas.microsoft.com/office/drawing/2014/main" id="{DEA548DE-E58F-5D65-5014-6FEF41BAB49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69307" y="7647277"/>
            <a:ext cx="607200" cy="607200"/>
          </a:xfrm>
          <a:prstGeom prst="rect">
            <a:avLst/>
          </a:prstGeom>
        </p:spPr>
      </p:pic>
    </p:spTree>
    <p:extLst>
      <p:ext uri="{BB962C8B-B14F-4D97-AF65-F5344CB8AC3E}">
        <p14:creationId xmlns:p14="http://schemas.microsoft.com/office/powerpoint/2010/main" val="354128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53008F-2937-FE93-6396-2872D01A6FE6}"/>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64F30C38-CD35-ACED-A919-426B259EBF74}"/>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DFECC8-45E3-A2E5-C2FD-23287339C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14436E2-2F75-6006-2A99-D018A5E90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430A5965-4258-BD6E-F929-AC96F15DFCA6}"/>
              </a:ext>
            </a:extLst>
          </p:cNvPr>
          <p:cNvSpPr/>
          <p:nvPr/>
        </p:nvSpPr>
        <p:spPr>
          <a:xfrm>
            <a:off x="0" y="1"/>
            <a:ext cx="6858000" cy="53526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TABLE OF CONTENTS</a:t>
            </a:r>
          </a:p>
        </p:txBody>
      </p:sp>
      <p:graphicFrame>
        <p:nvGraphicFramePr>
          <p:cNvPr id="8" name="Table 18">
            <a:extLst>
              <a:ext uri="{FF2B5EF4-FFF2-40B4-BE49-F238E27FC236}">
                <a16:creationId xmlns:a16="http://schemas.microsoft.com/office/drawing/2014/main" id="{AC248A35-3BED-B026-3B3D-5EC2074B649C}"/>
              </a:ext>
            </a:extLst>
          </p:cNvPr>
          <p:cNvGraphicFramePr>
            <a:graphicFrameLocks noGrp="1"/>
          </p:cNvGraphicFramePr>
          <p:nvPr>
            <p:extLst>
              <p:ext uri="{D42A27DB-BD31-4B8C-83A1-F6EECF244321}">
                <p14:modId xmlns:p14="http://schemas.microsoft.com/office/powerpoint/2010/main" val="2083606058"/>
              </p:ext>
            </p:extLst>
          </p:nvPr>
        </p:nvGraphicFramePr>
        <p:xfrm>
          <a:off x="173648" y="729725"/>
          <a:ext cx="6510703" cy="6961125"/>
        </p:xfrm>
        <a:graphic>
          <a:graphicData uri="http://schemas.openxmlformats.org/drawingml/2006/table">
            <a:tbl>
              <a:tblPr firstRow="1" bandRow="1">
                <a:tableStyleId>{0505E3EF-67EA-436B-97B2-0124C06EBD24}</a:tableStyleId>
              </a:tblPr>
              <a:tblGrid>
                <a:gridCol w="1275326">
                  <a:extLst>
                    <a:ext uri="{9D8B030D-6E8A-4147-A177-3AD203B41FA5}">
                      <a16:colId xmlns:a16="http://schemas.microsoft.com/office/drawing/2014/main" val="1949674280"/>
                    </a:ext>
                  </a:extLst>
                </a:gridCol>
                <a:gridCol w="5235377">
                  <a:extLst>
                    <a:ext uri="{9D8B030D-6E8A-4147-A177-3AD203B41FA5}">
                      <a16:colId xmlns:a16="http://schemas.microsoft.com/office/drawing/2014/main" val="3625762707"/>
                    </a:ext>
                  </a:extLst>
                </a:gridCol>
              </a:tblGrid>
              <a:tr h="326941">
                <a:tc>
                  <a:txBody>
                    <a:bodyPr/>
                    <a:lstStyle/>
                    <a:p>
                      <a:pPr algn="ctr"/>
                      <a:r>
                        <a:rPr lang="en-US" sz="1600" b="0">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Cover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585578"/>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Table of Contents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Escape Room Instructions and Arrangements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Resource Access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5667561"/>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Printing Suggestions for Activities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Answer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780410"/>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Teacher Answer Key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9-11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0622370"/>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Directions: Rhyme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1 Cut-and-Sort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4426309"/>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Directions: Syllables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2 Comparing Haikus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7340273"/>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Directions: Alliteration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3 Emoji Maze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326941">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4 Directions: Metaphor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2815625"/>
                  </a:ext>
                </a:extLst>
              </a:tr>
              <a:tr h="386385">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4 Alphabet Cipher Fill-in-the-Blank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1697210"/>
                  </a:ext>
                </a:extLst>
              </a:tr>
              <a:tr h="386385">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4 Animal Alphabet Cipher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1146982"/>
                  </a:ext>
                </a:extLst>
              </a:tr>
              <a:tr h="386385">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5 Directions: Onomatopoeia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775076"/>
                  </a:ext>
                </a:extLst>
              </a:tr>
              <a:tr h="386385">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Crossword Puzzle 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7551345"/>
                  </a:ext>
                </a:extLst>
              </a:tr>
              <a:tr h="386385">
                <a:tc>
                  <a:txBody>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Citation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626965"/>
                  </a:ext>
                </a:extLst>
              </a:tr>
            </a:tbl>
          </a:graphicData>
        </a:graphic>
      </p:graphicFrame>
    </p:spTree>
    <p:extLst>
      <p:ext uri="{BB962C8B-B14F-4D97-AF65-F5344CB8AC3E}">
        <p14:creationId xmlns:p14="http://schemas.microsoft.com/office/powerpoint/2010/main" val="134729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09426-AE6B-5A62-775D-82489C7A98F7}"/>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1ECBCB7-914D-1807-512C-3EDD9B26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5C04BD6B-BED5-C1CD-6104-81AC5A2629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4" name="Table 3">
            <a:extLst>
              <a:ext uri="{FF2B5EF4-FFF2-40B4-BE49-F238E27FC236}">
                <a16:creationId xmlns:a16="http://schemas.microsoft.com/office/drawing/2014/main" id="{7305A174-6D03-B755-F36F-AEA2813C8E7C}"/>
              </a:ext>
            </a:extLst>
          </p:cNvPr>
          <p:cNvGraphicFramePr>
            <a:graphicFrameLocks noGrp="1"/>
          </p:cNvGraphicFramePr>
          <p:nvPr>
            <p:extLst>
              <p:ext uri="{D42A27DB-BD31-4B8C-83A1-F6EECF244321}">
                <p14:modId xmlns:p14="http://schemas.microsoft.com/office/powerpoint/2010/main" val="4248534299"/>
              </p:ext>
            </p:extLst>
          </p:nvPr>
        </p:nvGraphicFramePr>
        <p:xfrm>
          <a:off x="501650" y="393700"/>
          <a:ext cx="5854700" cy="7873999"/>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1073444053"/>
                    </a:ext>
                  </a:extLst>
                </a:gridCol>
                <a:gridCol w="1463675">
                  <a:extLst>
                    <a:ext uri="{9D8B030D-6E8A-4147-A177-3AD203B41FA5}">
                      <a16:colId xmlns:a16="http://schemas.microsoft.com/office/drawing/2014/main" val="2509506763"/>
                    </a:ext>
                  </a:extLst>
                </a:gridCol>
                <a:gridCol w="1463675">
                  <a:extLst>
                    <a:ext uri="{9D8B030D-6E8A-4147-A177-3AD203B41FA5}">
                      <a16:colId xmlns:a16="http://schemas.microsoft.com/office/drawing/2014/main" val="2395508012"/>
                    </a:ext>
                  </a:extLst>
                </a:gridCol>
                <a:gridCol w="1463675">
                  <a:extLst>
                    <a:ext uri="{9D8B030D-6E8A-4147-A177-3AD203B41FA5}">
                      <a16:colId xmlns:a16="http://schemas.microsoft.com/office/drawing/2014/main" val="1643474839"/>
                    </a:ext>
                  </a:extLst>
                </a:gridCol>
              </a:tblGrid>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A</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B</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C</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D</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104912"/>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E</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F</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G</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H</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0533318"/>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I</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J</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K</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L</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7363641"/>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N</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O</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5265571"/>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Q</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R</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S</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T</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950190"/>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U</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V</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W</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X</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793539"/>
                  </a:ext>
                </a:extLst>
              </a:tr>
              <a:tr h="1124857">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Y</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Z</a:t>
                      </a:r>
                    </a:p>
                  </a:txBody>
                  <a:tcPr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000" b="1">
                        <a:solidFill>
                          <a:sysClr val="windowText" lastClr="000000"/>
                        </a:solidFill>
                        <a:latin typeface="Open Sans" panose="020B0606030504020204" pitchFamily="34" charset="0"/>
                        <a:ea typeface="Open Sans" panose="020B0606030504020204" pitchFamily="34" charset="0"/>
                        <a:cs typeface="Open Sans" panose="020B0606030504020204" pitchFamily="34" charset="0"/>
                      </a:endParaRPr>
                    </a:p>
                  </a:txBody>
                  <a:tcPr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9613548"/>
                  </a:ext>
                </a:extLst>
              </a:tr>
            </a:tbl>
          </a:graphicData>
        </a:graphic>
      </p:graphicFrame>
      <p:pic>
        <p:nvPicPr>
          <p:cNvPr id="8" name="Graphic 7" descr="Dolphin with solid fill">
            <a:extLst>
              <a:ext uri="{FF2B5EF4-FFF2-40B4-BE49-F238E27FC236}">
                <a16:creationId xmlns:a16="http://schemas.microsoft.com/office/drawing/2014/main" id="{390F34F7-0AAF-1C8F-A6A3-F4CAD65976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5300" y="7214997"/>
            <a:ext cx="684213" cy="684213"/>
          </a:xfrm>
          <a:prstGeom prst="rect">
            <a:avLst/>
          </a:prstGeom>
        </p:spPr>
      </p:pic>
      <p:pic>
        <p:nvPicPr>
          <p:cNvPr id="12" name="Graphic 11" descr="Chameleon with solid fill">
            <a:extLst>
              <a:ext uri="{FF2B5EF4-FFF2-40B4-BE49-F238E27FC236}">
                <a16:creationId xmlns:a16="http://schemas.microsoft.com/office/drawing/2014/main" id="{5A30D871-8FB6-E638-D5F5-C4D261198C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6100" y="4955948"/>
            <a:ext cx="607200" cy="607200"/>
          </a:xfrm>
          <a:prstGeom prst="rect">
            <a:avLst/>
          </a:prstGeom>
        </p:spPr>
      </p:pic>
      <p:pic>
        <p:nvPicPr>
          <p:cNvPr id="14" name="Graphic 13" descr="Camel with solid fill">
            <a:extLst>
              <a:ext uri="{FF2B5EF4-FFF2-40B4-BE49-F238E27FC236}">
                <a16:creationId xmlns:a16="http://schemas.microsoft.com/office/drawing/2014/main" id="{CAF56F10-6F93-F1EC-27FC-3DD7624323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3400" y="4987500"/>
            <a:ext cx="607200" cy="607200"/>
          </a:xfrm>
          <a:prstGeom prst="rect">
            <a:avLst/>
          </a:prstGeom>
        </p:spPr>
      </p:pic>
      <p:pic>
        <p:nvPicPr>
          <p:cNvPr id="16" name="Graphic 15" descr="Rooster with solid fill">
            <a:extLst>
              <a:ext uri="{FF2B5EF4-FFF2-40B4-BE49-F238E27FC236}">
                <a16:creationId xmlns:a16="http://schemas.microsoft.com/office/drawing/2014/main" id="{181FFF70-997C-9777-EFCA-44194D1876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58200" y="4983900"/>
            <a:ext cx="607200" cy="607200"/>
          </a:xfrm>
          <a:prstGeom prst="rect">
            <a:avLst/>
          </a:prstGeom>
        </p:spPr>
      </p:pic>
      <p:pic>
        <p:nvPicPr>
          <p:cNvPr id="18" name="Graphic 17" descr="Cat with solid fill">
            <a:extLst>
              <a:ext uri="{FF2B5EF4-FFF2-40B4-BE49-F238E27FC236}">
                <a16:creationId xmlns:a16="http://schemas.microsoft.com/office/drawing/2014/main" id="{BFE01D28-120D-15C5-A609-A462190F29A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58200" y="6123201"/>
            <a:ext cx="607200" cy="607200"/>
          </a:xfrm>
          <a:prstGeom prst="rect">
            <a:avLst/>
          </a:prstGeom>
        </p:spPr>
      </p:pic>
      <p:pic>
        <p:nvPicPr>
          <p:cNvPr id="20" name="Graphic 19" descr="Turtle with solid fill">
            <a:extLst>
              <a:ext uri="{FF2B5EF4-FFF2-40B4-BE49-F238E27FC236}">
                <a16:creationId xmlns:a16="http://schemas.microsoft.com/office/drawing/2014/main" id="{F5C76780-06A9-FE42-35B3-685CCC0F35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396100" y="6088549"/>
            <a:ext cx="607200" cy="607200"/>
          </a:xfrm>
          <a:prstGeom prst="rect">
            <a:avLst/>
          </a:prstGeom>
        </p:spPr>
      </p:pic>
      <p:pic>
        <p:nvPicPr>
          <p:cNvPr id="22" name="Graphic 21" descr="Squirrel with solid fill">
            <a:extLst>
              <a:ext uri="{FF2B5EF4-FFF2-40B4-BE49-F238E27FC236}">
                <a16:creationId xmlns:a16="http://schemas.microsoft.com/office/drawing/2014/main" id="{26B54389-69D1-0A6F-6A46-4C89FAC2A64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14937" y="6113949"/>
            <a:ext cx="607200" cy="607200"/>
          </a:xfrm>
          <a:prstGeom prst="rect">
            <a:avLst/>
          </a:prstGeom>
        </p:spPr>
      </p:pic>
      <p:pic>
        <p:nvPicPr>
          <p:cNvPr id="24" name="Graphic 23" descr="Beaver with solid fill">
            <a:extLst>
              <a:ext uri="{FF2B5EF4-FFF2-40B4-BE49-F238E27FC236}">
                <a16:creationId xmlns:a16="http://schemas.microsoft.com/office/drawing/2014/main" id="{28196811-D1AA-9527-6C97-BAD688790D9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23400" y="6113949"/>
            <a:ext cx="607200" cy="607200"/>
          </a:xfrm>
          <a:prstGeom prst="rect">
            <a:avLst/>
          </a:prstGeom>
        </p:spPr>
      </p:pic>
      <p:pic>
        <p:nvPicPr>
          <p:cNvPr id="26" name="Graphic 25" descr="Frog with solid fill">
            <a:extLst>
              <a:ext uri="{FF2B5EF4-FFF2-40B4-BE49-F238E27FC236}">
                <a16:creationId xmlns:a16="http://schemas.microsoft.com/office/drawing/2014/main" id="{F9EC38C2-59DC-0A2B-2E45-4A0AE66104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14937" y="4963148"/>
            <a:ext cx="607200" cy="607200"/>
          </a:xfrm>
          <a:prstGeom prst="rect">
            <a:avLst/>
          </a:prstGeom>
        </p:spPr>
      </p:pic>
      <p:pic>
        <p:nvPicPr>
          <p:cNvPr id="28" name="Graphic 27" descr="Narwhale with solid fill">
            <a:extLst>
              <a:ext uri="{FF2B5EF4-FFF2-40B4-BE49-F238E27FC236}">
                <a16:creationId xmlns:a16="http://schemas.microsoft.com/office/drawing/2014/main" id="{A54E0A0A-76B6-83E0-7CED-23DB478721A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858200" y="3851748"/>
            <a:ext cx="607200" cy="607200"/>
          </a:xfrm>
          <a:prstGeom prst="rect">
            <a:avLst/>
          </a:prstGeom>
        </p:spPr>
      </p:pic>
      <p:pic>
        <p:nvPicPr>
          <p:cNvPr id="30" name="Graphic 29" descr="Fish with solid fill">
            <a:extLst>
              <a:ext uri="{FF2B5EF4-FFF2-40B4-BE49-F238E27FC236}">
                <a16:creationId xmlns:a16="http://schemas.microsoft.com/office/drawing/2014/main" id="{93F96239-B11A-3946-73F9-0EA584878FA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5314937" y="3843700"/>
            <a:ext cx="607200" cy="607200"/>
          </a:xfrm>
          <a:prstGeom prst="rect">
            <a:avLst/>
          </a:prstGeom>
        </p:spPr>
      </p:pic>
      <p:pic>
        <p:nvPicPr>
          <p:cNvPr id="32" name="Graphic 31" descr="Rabbit with solid fill">
            <a:extLst>
              <a:ext uri="{FF2B5EF4-FFF2-40B4-BE49-F238E27FC236}">
                <a16:creationId xmlns:a16="http://schemas.microsoft.com/office/drawing/2014/main" id="{C943AC0E-22AC-5EFF-6D1E-CF6D7C4E1C3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396100" y="3843700"/>
            <a:ext cx="607200" cy="607200"/>
          </a:xfrm>
          <a:prstGeom prst="rect">
            <a:avLst/>
          </a:prstGeom>
        </p:spPr>
      </p:pic>
      <p:pic>
        <p:nvPicPr>
          <p:cNvPr id="34" name="Graphic 33" descr="Bear with solid fill">
            <a:extLst>
              <a:ext uri="{FF2B5EF4-FFF2-40B4-BE49-F238E27FC236}">
                <a16:creationId xmlns:a16="http://schemas.microsoft.com/office/drawing/2014/main" id="{B2BDB06A-8857-BDD9-AFF4-9C575809A23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23400" y="3858600"/>
            <a:ext cx="607200" cy="607200"/>
          </a:xfrm>
          <a:prstGeom prst="rect">
            <a:avLst/>
          </a:prstGeom>
        </p:spPr>
      </p:pic>
      <p:pic>
        <p:nvPicPr>
          <p:cNvPr id="36" name="Graphic 35" descr="Duck with solid fill">
            <a:extLst>
              <a:ext uri="{FF2B5EF4-FFF2-40B4-BE49-F238E27FC236}">
                <a16:creationId xmlns:a16="http://schemas.microsoft.com/office/drawing/2014/main" id="{B37A8B1E-3BD4-D8BF-82E3-72AD9BDCF34E}"/>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314937" y="2732099"/>
            <a:ext cx="607200" cy="607200"/>
          </a:xfrm>
          <a:prstGeom prst="rect">
            <a:avLst/>
          </a:prstGeom>
        </p:spPr>
      </p:pic>
      <p:pic>
        <p:nvPicPr>
          <p:cNvPr id="38" name="Graphic 37" descr="Pig with solid fill">
            <a:extLst>
              <a:ext uri="{FF2B5EF4-FFF2-40B4-BE49-F238E27FC236}">
                <a16:creationId xmlns:a16="http://schemas.microsoft.com/office/drawing/2014/main" id="{6DD76A5B-E2C7-BEDF-9439-D248BA6CF3FC}"/>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858200" y="2732099"/>
            <a:ext cx="607200" cy="607200"/>
          </a:xfrm>
          <a:prstGeom prst="rect">
            <a:avLst/>
          </a:prstGeom>
        </p:spPr>
      </p:pic>
      <p:pic>
        <p:nvPicPr>
          <p:cNvPr id="40" name="Graphic 39" descr="Kangaroo with solid fill">
            <a:extLst>
              <a:ext uri="{FF2B5EF4-FFF2-40B4-BE49-F238E27FC236}">
                <a16:creationId xmlns:a16="http://schemas.microsoft.com/office/drawing/2014/main" id="{2814A63F-6619-9851-C70F-0A730B34014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23400" y="2726848"/>
            <a:ext cx="607200" cy="607200"/>
          </a:xfrm>
          <a:prstGeom prst="rect">
            <a:avLst/>
          </a:prstGeom>
        </p:spPr>
      </p:pic>
      <p:pic>
        <p:nvPicPr>
          <p:cNvPr id="42" name="Graphic 41" descr="Snail with solid fill">
            <a:extLst>
              <a:ext uri="{FF2B5EF4-FFF2-40B4-BE49-F238E27FC236}">
                <a16:creationId xmlns:a16="http://schemas.microsoft.com/office/drawing/2014/main" id="{B978A81B-A7E0-EA5E-81EF-5EC9346EAA69}"/>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396100" y="2706699"/>
            <a:ext cx="607200" cy="607200"/>
          </a:xfrm>
          <a:prstGeom prst="rect">
            <a:avLst/>
          </a:prstGeom>
        </p:spPr>
      </p:pic>
      <p:pic>
        <p:nvPicPr>
          <p:cNvPr id="44" name="Graphic 43" descr="Whale with solid fill">
            <a:extLst>
              <a:ext uri="{FF2B5EF4-FFF2-40B4-BE49-F238E27FC236}">
                <a16:creationId xmlns:a16="http://schemas.microsoft.com/office/drawing/2014/main" id="{3B324D81-8A77-D837-C01F-8CC4061F308A}"/>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314937" y="1590300"/>
            <a:ext cx="607200" cy="607200"/>
          </a:xfrm>
          <a:prstGeom prst="rect">
            <a:avLst/>
          </a:prstGeom>
        </p:spPr>
      </p:pic>
      <p:pic>
        <p:nvPicPr>
          <p:cNvPr id="46" name="Graphic 45" descr="Swan with solid fill">
            <a:extLst>
              <a:ext uri="{FF2B5EF4-FFF2-40B4-BE49-F238E27FC236}">
                <a16:creationId xmlns:a16="http://schemas.microsoft.com/office/drawing/2014/main" id="{6843E4AA-6A8C-5F0B-75C6-7C355347B9F1}"/>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858200" y="1584000"/>
            <a:ext cx="607200" cy="607200"/>
          </a:xfrm>
          <a:prstGeom prst="rect">
            <a:avLst/>
          </a:prstGeom>
        </p:spPr>
      </p:pic>
      <p:pic>
        <p:nvPicPr>
          <p:cNvPr id="48" name="Graphic 47" descr="Crab with solid fill">
            <a:extLst>
              <a:ext uri="{FF2B5EF4-FFF2-40B4-BE49-F238E27FC236}">
                <a16:creationId xmlns:a16="http://schemas.microsoft.com/office/drawing/2014/main" id="{8CF77DEC-B121-CA5A-E497-1D12BB50249F}"/>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2396100" y="1615700"/>
            <a:ext cx="607200" cy="607200"/>
          </a:xfrm>
          <a:prstGeom prst="rect">
            <a:avLst/>
          </a:prstGeom>
        </p:spPr>
      </p:pic>
      <p:pic>
        <p:nvPicPr>
          <p:cNvPr id="50" name="Graphic 49" descr="Monkey with solid fill">
            <a:extLst>
              <a:ext uri="{FF2B5EF4-FFF2-40B4-BE49-F238E27FC236}">
                <a16:creationId xmlns:a16="http://schemas.microsoft.com/office/drawing/2014/main" id="{25FAE309-85CD-69B6-38F3-E6BBE08B7BDA}"/>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23400" y="1628400"/>
            <a:ext cx="607200" cy="607200"/>
          </a:xfrm>
          <a:prstGeom prst="rect">
            <a:avLst/>
          </a:prstGeom>
        </p:spPr>
      </p:pic>
      <p:pic>
        <p:nvPicPr>
          <p:cNvPr id="52" name="Graphic 51" descr="Flamingo with solid fill">
            <a:extLst>
              <a:ext uri="{FF2B5EF4-FFF2-40B4-BE49-F238E27FC236}">
                <a16:creationId xmlns:a16="http://schemas.microsoft.com/office/drawing/2014/main" id="{F616421B-5DB3-E786-9A81-219BCBFB626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5314937" y="471101"/>
            <a:ext cx="607200" cy="607200"/>
          </a:xfrm>
          <a:prstGeom prst="rect">
            <a:avLst/>
          </a:prstGeom>
        </p:spPr>
      </p:pic>
      <p:pic>
        <p:nvPicPr>
          <p:cNvPr id="54" name="Graphic 53" descr="Elephant with solid fill">
            <a:extLst>
              <a:ext uri="{FF2B5EF4-FFF2-40B4-BE49-F238E27FC236}">
                <a16:creationId xmlns:a16="http://schemas.microsoft.com/office/drawing/2014/main" id="{D6D23BEE-8805-7FD6-3D28-D693DA6ECE44}"/>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3858200" y="471101"/>
            <a:ext cx="607200" cy="607200"/>
          </a:xfrm>
          <a:prstGeom prst="rect">
            <a:avLst/>
          </a:prstGeom>
        </p:spPr>
      </p:pic>
      <p:pic>
        <p:nvPicPr>
          <p:cNvPr id="56" name="Graphic 55" descr="Giraffe with solid fill">
            <a:extLst>
              <a:ext uri="{FF2B5EF4-FFF2-40B4-BE49-F238E27FC236}">
                <a16:creationId xmlns:a16="http://schemas.microsoft.com/office/drawing/2014/main" id="{0EF0E73C-7BBA-66FA-2D2D-E1ECE411007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396100" y="471101"/>
            <a:ext cx="607200" cy="607200"/>
          </a:xfrm>
          <a:prstGeom prst="rect">
            <a:avLst/>
          </a:prstGeom>
        </p:spPr>
      </p:pic>
      <p:pic>
        <p:nvPicPr>
          <p:cNvPr id="58" name="Graphic 57" descr="Crocodile with solid fill">
            <a:extLst>
              <a:ext uri="{FF2B5EF4-FFF2-40B4-BE49-F238E27FC236}">
                <a16:creationId xmlns:a16="http://schemas.microsoft.com/office/drawing/2014/main" id="{924DA344-232F-9E8A-18DC-1992CDF0050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885300" y="471101"/>
            <a:ext cx="684214" cy="684214"/>
          </a:xfrm>
          <a:prstGeom prst="rect">
            <a:avLst/>
          </a:prstGeom>
        </p:spPr>
      </p:pic>
      <p:pic>
        <p:nvPicPr>
          <p:cNvPr id="60" name="Graphic 59" descr="Sheep with solid fill">
            <a:extLst>
              <a:ext uri="{FF2B5EF4-FFF2-40B4-BE49-F238E27FC236}">
                <a16:creationId xmlns:a16="http://schemas.microsoft.com/office/drawing/2014/main" id="{176C8363-3567-D731-2E44-365ACCC85BC8}"/>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2286000" y="7173644"/>
            <a:ext cx="816400" cy="816400"/>
          </a:xfrm>
          <a:prstGeom prst="rect">
            <a:avLst/>
          </a:prstGeom>
        </p:spPr>
      </p:pic>
    </p:spTree>
    <p:extLst>
      <p:ext uri="{BB962C8B-B14F-4D97-AF65-F5344CB8AC3E}">
        <p14:creationId xmlns:p14="http://schemas.microsoft.com/office/powerpoint/2010/main" val="260945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EEA5A-A9F0-09E0-31A7-8318A512F16F}"/>
              </a:ext>
            </a:extLst>
          </p:cNvPr>
          <p:cNvSpPr/>
          <p:nvPr/>
        </p:nvSpPr>
        <p:spPr>
          <a:xfrm>
            <a:off x="0" y="0"/>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4" name="Rectangle 3">
            <a:extLst>
              <a:ext uri="{FF2B5EF4-FFF2-40B4-BE49-F238E27FC236}">
                <a16:creationId xmlns:a16="http://schemas.microsoft.com/office/drawing/2014/main" id="{5079A97A-0E2C-97EE-D81C-FEE8DA078652}"/>
              </a:ext>
            </a:extLst>
          </p:cNvPr>
          <p:cNvSpPr/>
          <p:nvPr/>
        </p:nvSpPr>
        <p:spPr>
          <a:xfrm>
            <a:off x="1596788" y="0"/>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a:latin typeface="Arial Black" panose="020B0A04020102020204" pitchFamily="34" charset="0"/>
            </a:endParaRPr>
          </a:p>
        </p:txBody>
      </p:sp>
      <p:sp>
        <p:nvSpPr>
          <p:cNvPr id="7" name="Rectangle 6">
            <a:extLst>
              <a:ext uri="{FF2B5EF4-FFF2-40B4-BE49-F238E27FC236}">
                <a16:creationId xmlns:a16="http://schemas.microsoft.com/office/drawing/2014/main" id="{490ED441-6B23-92C8-494D-E250917A4155}"/>
              </a:ext>
            </a:extLst>
          </p:cNvPr>
          <p:cNvSpPr/>
          <p:nvPr/>
        </p:nvSpPr>
        <p:spPr>
          <a:xfrm>
            <a:off x="109182" y="893132"/>
            <a:ext cx="6639636" cy="199786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1400" b="0" i="0">
                <a:solidFill>
                  <a:srgbClr val="000000"/>
                </a:solidFill>
                <a:effectLst/>
                <a:latin typeface="Open Sans" panose="020B0606030504020204" pitchFamily="34" charset="0"/>
              </a:rPr>
              <a:t>Poets use onomatopoeia to help readers enjoy poems. Poems with onomatopoeia allow readers to almost hear what is happening in the poem.</a:t>
            </a:r>
          </a:p>
          <a:p>
            <a:pPr algn="l" fontAlgn="base"/>
            <a:endParaRPr lang="en-US" sz="1400" b="0" i="0">
              <a:solidFill>
                <a:srgbClr val="000000"/>
              </a:solidFill>
              <a:effectLst/>
              <a:latin typeface="Open Sans" panose="020B0606030504020204" pitchFamily="34" charset="0"/>
            </a:endParaRPr>
          </a:p>
          <a:p>
            <a:pPr algn="l" fontAlgn="base"/>
            <a:r>
              <a:rPr lang="en-US" sz="1400">
                <a:solidFill>
                  <a:srgbClr val="000000"/>
                </a:solidFill>
                <a:latin typeface="Open Sans" panose="020B0606030504020204" pitchFamily="34" charset="0"/>
              </a:rPr>
              <a:t>A </a:t>
            </a:r>
            <a:r>
              <a:rPr lang="en-US" sz="1400" b="0" i="0">
                <a:solidFill>
                  <a:srgbClr val="000000"/>
                </a:solidFill>
                <a:effectLst/>
                <a:latin typeface="Open Sans" panose="020B0606030504020204" pitchFamily="34" charset="0"/>
              </a:rPr>
              <a:t>poet who wants to use onomatopoeia might write: “The wind whooshed through the canyon.” The word </a:t>
            </a:r>
            <a:r>
              <a:rPr lang="en-US" sz="1400" b="0" i="1">
                <a:solidFill>
                  <a:srgbClr val="000000"/>
                </a:solidFill>
                <a:effectLst/>
                <a:latin typeface="Open Sans" panose="020B0606030504020204" pitchFamily="34" charset="0"/>
              </a:rPr>
              <a:t>whooshed</a:t>
            </a:r>
            <a:r>
              <a:rPr lang="en-US" sz="1400" b="0" i="0">
                <a:solidFill>
                  <a:srgbClr val="000000"/>
                </a:solidFill>
                <a:effectLst/>
                <a:latin typeface="Open Sans" panose="020B0606030504020204" pitchFamily="34" charset="0"/>
              </a:rPr>
              <a:t> sounds like the noise wind can make. It helps the reader to hear the wind.</a:t>
            </a:r>
          </a:p>
          <a:p>
            <a:pPr algn="l" fontAlgn="base"/>
            <a:endParaRPr lang="en-US" sz="1400">
              <a:solidFill>
                <a:srgbClr val="000000"/>
              </a:solidFill>
              <a:latin typeface="Open Sans" panose="020B0606030504020204" pitchFamily="34" charset="0"/>
            </a:endParaRPr>
          </a:p>
          <a:p>
            <a:pPr algn="l" fontAlgn="base"/>
            <a:r>
              <a:rPr lang="en-US" sz="1400" b="0" i="0">
                <a:solidFill>
                  <a:srgbClr val="000000"/>
                </a:solidFill>
                <a:effectLst/>
                <a:latin typeface="Open Sans" panose="020B0606030504020204" pitchFamily="34" charset="0"/>
              </a:rPr>
              <a:t>Other examples would be animal sounds like moo, bark, and meow. Or sounds people make like gargle, slurp, and munch. </a:t>
            </a:r>
            <a:endParaRPr lang="en-US" sz="1400">
              <a:solidFill>
                <a:srgbClr val="000000"/>
              </a:solidFill>
              <a:latin typeface="Open Sans" panose="020B0606030504020204" pitchFamily="34" charset="0"/>
            </a:endParaRPr>
          </a:p>
        </p:txBody>
      </p:sp>
      <p:sp>
        <p:nvSpPr>
          <p:cNvPr id="10" name="Rectangle 9">
            <a:extLst>
              <a:ext uri="{FF2B5EF4-FFF2-40B4-BE49-F238E27FC236}">
                <a16:creationId xmlns:a16="http://schemas.microsoft.com/office/drawing/2014/main" id="{26B144A1-8CC1-6632-02FA-E1A5111BE6B0}"/>
              </a:ext>
            </a:extLst>
          </p:cNvPr>
          <p:cNvSpPr/>
          <p:nvPr/>
        </p:nvSpPr>
        <p:spPr>
          <a:xfrm>
            <a:off x="109182" y="2987484"/>
            <a:ext cx="6639636" cy="82655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 Read the Gale document “</a:t>
            </a:r>
            <a:r>
              <a:rPr lang="en-US" sz="1300" i="1">
                <a:solidFill>
                  <a:schemeClr val="tx1"/>
                </a:solidFill>
                <a:latin typeface="Open Sans" panose="020B0606030504020204" pitchFamily="34" charset="0"/>
                <a:ea typeface="Open Sans" panose="020B0606030504020204" pitchFamily="34" charset="0"/>
                <a:cs typeface="Open Sans" panose="020B0606030504020204" pitchFamily="34" charset="0"/>
              </a:rPr>
              <a:t>Sound Safari: Exploring the World of Onomatopoeia.” </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Identify the use of onomatopoeia in each line and fill it in the crossword. Highlighted letters will reveal the code. This is how you finally escape! </a:t>
            </a:r>
          </a:p>
        </p:txBody>
      </p:sp>
      <p:sp>
        <p:nvSpPr>
          <p:cNvPr id="12" name="Rectangle 11">
            <a:extLst>
              <a:ext uri="{FF2B5EF4-FFF2-40B4-BE49-F238E27FC236}">
                <a16:creationId xmlns:a16="http://schemas.microsoft.com/office/drawing/2014/main" id="{C1B5286D-3677-1E30-1680-5C18174331B2}"/>
              </a:ext>
            </a:extLst>
          </p:cNvPr>
          <p:cNvSpPr/>
          <p:nvPr/>
        </p:nvSpPr>
        <p:spPr>
          <a:xfrm>
            <a:off x="0" y="3890176"/>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70B56DA-77D7-A9DE-76A6-17373F278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4126035"/>
            <a:ext cx="1671241" cy="157320"/>
          </a:xfrm>
          <a:prstGeom prst="rect">
            <a:avLst/>
          </a:prstGeom>
        </p:spPr>
      </p:pic>
      <p:pic>
        <p:nvPicPr>
          <p:cNvPr id="14" name="Picture 13" descr="Logo&#10;&#10;Description automatically generated">
            <a:extLst>
              <a:ext uri="{FF2B5EF4-FFF2-40B4-BE49-F238E27FC236}">
                <a16:creationId xmlns:a16="http://schemas.microsoft.com/office/drawing/2014/main" id="{CC2C80E5-BC97-C838-2941-009661A03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4060090"/>
            <a:ext cx="992459" cy="289209"/>
          </a:xfrm>
          <a:prstGeom prst="rect">
            <a:avLst/>
          </a:prstGeom>
        </p:spPr>
      </p:pic>
      <p:sp>
        <p:nvSpPr>
          <p:cNvPr id="23" name="TextBox 22">
            <a:extLst>
              <a:ext uri="{FF2B5EF4-FFF2-40B4-BE49-F238E27FC236}">
                <a16:creationId xmlns:a16="http://schemas.microsoft.com/office/drawing/2014/main" id="{AEDFDB61-6FB4-0553-5950-D66DF1CB3627}"/>
              </a:ext>
            </a:extLst>
          </p:cNvPr>
          <p:cNvSpPr txBox="1"/>
          <p:nvPr/>
        </p:nvSpPr>
        <p:spPr>
          <a:xfrm>
            <a:off x="0" y="4379841"/>
            <a:ext cx="6858000" cy="369332"/>
          </a:xfrm>
          <a:prstGeom prst="rect">
            <a:avLst/>
          </a:prstGeom>
          <a:noFill/>
        </p:spPr>
        <p:txBody>
          <a:bodyPr wrap="square" rtlCol="0">
            <a:spAutoFit/>
          </a:bodyPr>
          <a:lstStyle/>
          <a:p>
            <a:r>
              <a:rPr lang="en-US"/>
              <a:t>- - - - - - - - - - - - - - - - - - - - - - - - - - - - - - - - - - - - - - - - - - - - - - - - - - - - - - - </a:t>
            </a:r>
          </a:p>
        </p:txBody>
      </p:sp>
      <p:sp>
        <p:nvSpPr>
          <p:cNvPr id="20" name="TextBox 19">
            <a:extLst>
              <a:ext uri="{FF2B5EF4-FFF2-40B4-BE49-F238E27FC236}">
                <a16:creationId xmlns:a16="http://schemas.microsoft.com/office/drawing/2014/main" id="{6CC21C65-0F66-8832-169B-A1D749920BE9}"/>
              </a:ext>
            </a:extLst>
          </p:cNvPr>
          <p:cNvSpPr txBox="1"/>
          <p:nvPr/>
        </p:nvSpPr>
        <p:spPr>
          <a:xfrm>
            <a:off x="1692149" y="70378"/>
            <a:ext cx="5070489" cy="646331"/>
          </a:xfrm>
          <a:prstGeom prst="rect">
            <a:avLst/>
          </a:prstGeom>
          <a:noFill/>
        </p:spPr>
        <p:txBody>
          <a:bodyPr wrap="square" rtlCol="0">
            <a:spAutoFit/>
          </a:bodyPr>
          <a:lstStyle/>
          <a:p>
            <a:pPr algn="r"/>
            <a:r>
              <a:rPr lang="en-US" sz="3600" b="1">
                <a:latin typeface="Open Sans" panose="020B0606030504020204" pitchFamily="34" charset="0"/>
                <a:ea typeface="Open Sans" panose="020B0606030504020204" pitchFamily="34" charset="0"/>
                <a:cs typeface="Open Sans" panose="020B0606030504020204" pitchFamily="34" charset="0"/>
              </a:rPr>
              <a:t>ONOMATOPOEIA</a:t>
            </a:r>
          </a:p>
        </p:txBody>
      </p:sp>
      <p:sp>
        <p:nvSpPr>
          <p:cNvPr id="8" name="Rectangle 7">
            <a:extLst>
              <a:ext uri="{FF2B5EF4-FFF2-40B4-BE49-F238E27FC236}">
                <a16:creationId xmlns:a16="http://schemas.microsoft.com/office/drawing/2014/main" id="{92C8180A-72FC-BF53-0592-787577372AA0}"/>
              </a:ext>
            </a:extLst>
          </p:cNvPr>
          <p:cNvSpPr/>
          <p:nvPr/>
        </p:nvSpPr>
        <p:spPr>
          <a:xfrm>
            <a:off x="0" y="4661294"/>
            <a:ext cx="1596788" cy="78058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p>
        </p:txBody>
      </p:sp>
      <p:sp>
        <p:nvSpPr>
          <p:cNvPr id="9" name="Rectangle 8">
            <a:extLst>
              <a:ext uri="{FF2B5EF4-FFF2-40B4-BE49-F238E27FC236}">
                <a16:creationId xmlns:a16="http://schemas.microsoft.com/office/drawing/2014/main" id="{237B383E-EDE2-307A-DFAC-56F04D1A872A}"/>
              </a:ext>
            </a:extLst>
          </p:cNvPr>
          <p:cNvSpPr/>
          <p:nvPr/>
        </p:nvSpPr>
        <p:spPr>
          <a:xfrm>
            <a:off x="1596788" y="4661294"/>
            <a:ext cx="5261212" cy="780585"/>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000">
              <a:latin typeface="Arial Black" panose="020B0A04020102020204" pitchFamily="34" charset="0"/>
            </a:endParaRPr>
          </a:p>
        </p:txBody>
      </p:sp>
      <p:sp>
        <p:nvSpPr>
          <p:cNvPr id="17" name="Rectangle 16">
            <a:extLst>
              <a:ext uri="{FF2B5EF4-FFF2-40B4-BE49-F238E27FC236}">
                <a16:creationId xmlns:a16="http://schemas.microsoft.com/office/drawing/2014/main" id="{21010A02-CFD6-122C-B592-B2ECB5EFA635}"/>
              </a:ext>
            </a:extLst>
          </p:cNvPr>
          <p:cNvSpPr/>
          <p:nvPr/>
        </p:nvSpPr>
        <p:spPr>
          <a:xfrm>
            <a:off x="109182" y="5554426"/>
            <a:ext cx="6639636" cy="199786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1400" b="0" i="0">
                <a:solidFill>
                  <a:srgbClr val="000000"/>
                </a:solidFill>
                <a:effectLst/>
                <a:latin typeface="Open Sans" panose="020B0606030504020204" pitchFamily="34" charset="0"/>
              </a:rPr>
              <a:t>Poets use onomatopoeia to help readers enjoy poems. Poems with onomatopoeia allow readers to almost hear what is happening in the poem.</a:t>
            </a:r>
          </a:p>
          <a:p>
            <a:pPr algn="l" fontAlgn="base"/>
            <a:endParaRPr lang="en-US" sz="1400" b="0" i="0">
              <a:solidFill>
                <a:srgbClr val="000000"/>
              </a:solidFill>
              <a:effectLst/>
              <a:latin typeface="Open Sans" panose="020B0606030504020204" pitchFamily="34" charset="0"/>
            </a:endParaRPr>
          </a:p>
          <a:p>
            <a:pPr algn="l" fontAlgn="base"/>
            <a:r>
              <a:rPr lang="en-US" sz="1400">
                <a:solidFill>
                  <a:srgbClr val="000000"/>
                </a:solidFill>
                <a:latin typeface="Open Sans" panose="020B0606030504020204" pitchFamily="34" charset="0"/>
              </a:rPr>
              <a:t>A </a:t>
            </a:r>
            <a:r>
              <a:rPr lang="en-US" sz="1400" b="0" i="0">
                <a:solidFill>
                  <a:srgbClr val="000000"/>
                </a:solidFill>
                <a:effectLst/>
                <a:latin typeface="Open Sans" panose="020B0606030504020204" pitchFamily="34" charset="0"/>
              </a:rPr>
              <a:t>poet who wants to use onomatopoeia might write: “The wind whooshed through the canyon.” The word </a:t>
            </a:r>
            <a:r>
              <a:rPr lang="en-US" sz="1400" b="0" i="1">
                <a:solidFill>
                  <a:srgbClr val="000000"/>
                </a:solidFill>
                <a:effectLst/>
                <a:latin typeface="Open Sans" panose="020B0606030504020204" pitchFamily="34" charset="0"/>
              </a:rPr>
              <a:t>whooshed</a:t>
            </a:r>
            <a:r>
              <a:rPr lang="en-US" sz="1400" b="0" i="0">
                <a:solidFill>
                  <a:srgbClr val="000000"/>
                </a:solidFill>
                <a:effectLst/>
                <a:latin typeface="Open Sans" panose="020B0606030504020204" pitchFamily="34" charset="0"/>
              </a:rPr>
              <a:t> sounds like the noise wind can make. It helps the reader to hear the wind.</a:t>
            </a:r>
          </a:p>
          <a:p>
            <a:pPr algn="l" fontAlgn="base"/>
            <a:endParaRPr lang="en-US" sz="1400">
              <a:solidFill>
                <a:srgbClr val="000000"/>
              </a:solidFill>
              <a:latin typeface="Open Sans" panose="020B0606030504020204" pitchFamily="34" charset="0"/>
            </a:endParaRPr>
          </a:p>
          <a:p>
            <a:pPr algn="l" fontAlgn="base"/>
            <a:r>
              <a:rPr lang="en-US" sz="1400" b="0" i="0">
                <a:solidFill>
                  <a:srgbClr val="000000"/>
                </a:solidFill>
                <a:effectLst/>
                <a:latin typeface="Open Sans" panose="020B0606030504020204" pitchFamily="34" charset="0"/>
              </a:rPr>
              <a:t>Other examples would be animal sounds like moo, bark, and meow. Or sounds people make like gargle, slurp, and munch. </a:t>
            </a:r>
            <a:endParaRPr lang="en-US" sz="1400">
              <a:solidFill>
                <a:srgbClr val="000000"/>
              </a:solidFill>
              <a:latin typeface="Open Sans" panose="020B0606030504020204" pitchFamily="34" charset="0"/>
            </a:endParaRPr>
          </a:p>
        </p:txBody>
      </p:sp>
      <p:sp>
        <p:nvSpPr>
          <p:cNvPr id="18" name="Rectangle 17">
            <a:extLst>
              <a:ext uri="{FF2B5EF4-FFF2-40B4-BE49-F238E27FC236}">
                <a16:creationId xmlns:a16="http://schemas.microsoft.com/office/drawing/2014/main" id="{8A582A9B-DFC2-B547-4558-FC67BC08C7CD}"/>
              </a:ext>
            </a:extLst>
          </p:cNvPr>
          <p:cNvSpPr/>
          <p:nvPr/>
        </p:nvSpPr>
        <p:spPr>
          <a:xfrm>
            <a:off x="109182" y="7648778"/>
            <a:ext cx="6639636" cy="826555"/>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tx1"/>
                </a:solidFill>
                <a:latin typeface="Open Sans" panose="020B0606030504020204" pitchFamily="34" charset="0"/>
                <a:ea typeface="Open Sans" panose="020B0606030504020204" pitchFamily="34" charset="0"/>
                <a:cs typeface="Open Sans" panose="020B0606030504020204" pitchFamily="34" charset="0"/>
              </a:rPr>
              <a:t>Directions</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 Read the Gale document “</a:t>
            </a:r>
            <a:r>
              <a:rPr lang="en-US" sz="1300" i="1">
                <a:solidFill>
                  <a:schemeClr val="tx1"/>
                </a:solidFill>
                <a:latin typeface="Open Sans" panose="020B0606030504020204" pitchFamily="34" charset="0"/>
                <a:ea typeface="Open Sans" panose="020B0606030504020204" pitchFamily="34" charset="0"/>
                <a:cs typeface="Open Sans" panose="020B0606030504020204" pitchFamily="34" charset="0"/>
              </a:rPr>
              <a:t>Sound Safari: Exploring the World of Onomatopoeia.” </a:t>
            </a:r>
            <a:r>
              <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rPr>
              <a:t>Identify the use of onomatopoeia in each line and fill it in the crossword. The highlighted box for each answer makes the code, put them in order from 1 – 13 on your answer sheet. This is how you finally escape! </a:t>
            </a:r>
          </a:p>
        </p:txBody>
      </p:sp>
      <p:sp>
        <p:nvSpPr>
          <p:cNvPr id="19" name="Rectangle 18">
            <a:extLst>
              <a:ext uri="{FF2B5EF4-FFF2-40B4-BE49-F238E27FC236}">
                <a16:creationId xmlns:a16="http://schemas.microsoft.com/office/drawing/2014/main" id="{5A760FA8-924B-100C-5948-7F392A019F60}"/>
              </a:ext>
            </a:extLst>
          </p:cNvPr>
          <p:cNvSpPr/>
          <p:nvPr/>
        </p:nvSpPr>
        <p:spPr>
          <a:xfrm>
            <a:off x="0" y="8551470"/>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CCB18DE-D4E2-46C7-2031-D149B60B8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787329"/>
            <a:ext cx="1671241" cy="157320"/>
          </a:xfrm>
          <a:prstGeom prst="rect">
            <a:avLst/>
          </a:prstGeom>
        </p:spPr>
      </p:pic>
      <p:pic>
        <p:nvPicPr>
          <p:cNvPr id="25" name="Picture 24" descr="Logo&#10;&#10;Description automatically generated">
            <a:extLst>
              <a:ext uri="{FF2B5EF4-FFF2-40B4-BE49-F238E27FC236}">
                <a16:creationId xmlns:a16="http://schemas.microsoft.com/office/drawing/2014/main" id="{48731866-99B6-06F0-0E19-49FE2FBF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21384"/>
            <a:ext cx="992459" cy="289209"/>
          </a:xfrm>
          <a:prstGeom prst="rect">
            <a:avLst/>
          </a:prstGeom>
        </p:spPr>
      </p:pic>
      <p:sp>
        <p:nvSpPr>
          <p:cNvPr id="26" name="TextBox 25">
            <a:extLst>
              <a:ext uri="{FF2B5EF4-FFF2-40B4-BE49-F238E27FC236}">
                <a16:creationId xmlns:a16="http://schemas.microsoft.com/office/drawing/2014/main" id="{453B536F-FAC6-D930-4F48-615B161C2CEB}"/>
              </a:ext>
            </a:extLst>
          </p:cNvPr>
          <p:cNvSpPr txBox="1"/>
          <p:nvPr/>
        </p:nvSpPr>
        <p:spPr>
          <a:xfrm>
            <a:off x="1692149" y="4731672"/>
            <a:ext cx="5070489" cy="646331"/>
          </a:xfrm>
          <a:prstGeom prst="rect">
            <a:avLst/>
          </a:prstGeom>
          <a:noFill/>
        </p:spPr>
        <p:txBody>
          <a:bodyPr wrap="square" rtlCol="0">
            <a:spAutoFit/>
          </a:bodyPr>
          <a:lstStyle/>
          <a:p>
            <a:pPr algn="r"/>
            <a:r>
              <a:rPr lang="en-US" sz="3600" b="1">
                <a:latin typeface="Open Sans" panose="020B0606030504020204" pitchFamily="34" charset="0"/>
                <a:ea typeface="Open Sans" panose="020B0606030504020204" pitchFamily="34" charset="0"/>
                <a:cs typeface="Open Sans" panose="020B0606030504020204" pitchFamily="34" charset="0"/>
              </a:rPr>
              <a:t>ONOMATOPOEIA</a:t>
            </a:r>
          </a:p>
        </p:txBody>
      </p:sp>
    </p:spTree>
    <p:extLst>
      <p:ext uri="{BB962C8B-B14F-4D97-AF65-F5344CB8AC3E}">
        <p14:creationId xmlns:p14="http://schemas.microsoft.com/office/powerpoint/2010/main" val="3414302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A1EA9B-E7D5-2787-4334-64915AA1ECAE}"/>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A69A5DD-6928-4431-2F8A-E8DEE51AF0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6" name="Picture 5" descr="Logo&#10;&#10;Description automatically generated">
            <a:extLst>
              <a:ext uri="{FF2B5EF4-FFF2-40B4-BE49-F238E27FC236}">
                <a16:creationId xmlns:a16="http://schemas.microsoft.com/office/drawing/2014/main" id="{719D8376-CE06-37E8-DF8B-34853819A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aphicFrame>
        <p:nvGraphicFramePr>
          <p:cNvPr id="2" name="Table 1">
            <a:extLst>
              <a:ext uri="{FF2B5EF4-FFF2-40B4-BE49-F238E27FC236}">
                <a16:creationId xmlns:a16="http://schemas.microsoft.com/office/drawing/2014/main" id="{2A3E11CE-CD59-4904-6447-892C52BB12C6}"/>
              </a:ext>
            </a:extLst>
          </p:cNvPr>
          <p:cNvGraphicFramePr>
            <a:graphicFrameLocks noGrp="1"/>
          </p:cNvGraphicFramePr>
          <p:nvPr>
            <p:extLst>
              <p:ext uri="{D42A27DB-BD31-4B8C-83A1-F6EECF244321}">
                <p14:modId xmlns:p14="http://schemas.microsoft.com/office/powerpoint/2010/main" val="3647530586"/>
              </p:ext>
            </p:extLst>
          </p:nvPr>
        </p:nvGraphicFramePr>
        <p:xfrm>
          <a:off x="1245564" y="222552"/>
          <a:ext cx="4366872" cy="4995075"/>
        </p:xfrm>
        <a:graphic>
          <a:graphicData uri="http://schemas.openxmlformats.org/drawingml/2006/table">
            <a:tbl>
              <a:tblPr firstRow="1" bandRow="1">
                <a:tableStyleId>{5C22544A-7EE6-4342-B048-85BDC9FD1C3A}</a:tableStyleId>
              </a:tblPr>
              <a:tblGrid>
                <a:gridCol w="363906">
                  <a:extLst>
                    <a:ext uri="{9D8B030D-6E8A-4147-A177-3AD203B41FA5}">
                      <a16:colId xmlns:a16="http://schemas.microsoft.com/office/drawing/2014/main" val="1538189872"/>
                    </a:ext>
                  </a:extLst>
                </a:gridCol>
                <a:gridCol w="363906">
                  <a:extLst>
                    <a:ext uri="{9D8B030D-6E8A-4147-A177-3AD203B41FA5}">
                      <a16:colId xmlns:a16="http://schemas.microsoft.com/office/drawing/2014/main" val="2429750718"/>
                    </a:ext>
                  </a:extLst>
                </a:gridCol>
                <a:gridCol w="363906">
                  <a:extLst>
                    <a:ext uri="{9D8B030D-6E8A-4147-A177-3AD203B41FA5}">
                      <a16:colId xmlns:a16="http://schemas.microsoft.com/office/drawing/2014/main" val="2961185354"/>
                    </a:ext>
                  </a:extLst>
                </a:gridCol>
                <a:gridCol w="363906">
                  <a:extLst>
                    <a:ext uri="{9D8B030D-6E8A-4147-A177-3AD203B41FA5}">
                      <a16:colId xmlns:a16="http://schemas.microsoft.com/office/drawing/2014/main" val="1318712643"/>
                    </a:ext>
                  </a:extLst>
                </a:gridCol>
                <a:gridCol w="363906">
                  <a:extLst>
                    <a:ext uri="{9D8B030D-6E8A-4147-A177-3AD203B41FA5}">
                      <a16:colId xmlns:a16="http://schemas.microsoft.com/office/drawing/2014/main" val="2562957382"/>
                    </a:ext>
                  </a:extLst>
                </a:gridCol>
                <a:gridCol w="363906">
                  <a:extLst>
                    <a:ext uri="{9D8B030D-6E8A-4147-A177-3AD203B41FA5}">
                      <a16:colId xmlns:a16="http://schemas.microsoft.com/office/drawing/2014/main" val="793084786"/>
                    </a:ext>
                  </a:extLst>
                </a:gridCol>
                <a:gridCol w="363906">
                  <a:extLst>
                    <a:ext uri="{9D8B030D-6E8A-4147-A177-3AD203B41FA5}">
                      <a16:colId xmlns:a16="http://schemas.microsoft.com/office/drawing/2014/main" val="2501210414"/>
                    </a:ext>
                  </a:extLst>
                </a:gridCol>
                <a:gridCol w="363906">
                  <a:extLst>
                    <a:ext uri="{9D8B030D-6E8A-4147-A177-3AD203B41FA5}">
                      <a16:colId xmlns:a16="http://schemas.microsoft.com/office/drawing/2014/main" val="3131265574"/>
                    </a:ext>
                  </a:extLst>
                </a:gridCol>
                <a:gridCol w="363906">
                  <a:extLst>
                    <a:ext uri="{9D8B030D-6E8A-4147-A177-3AD203B41FA5}">
                      <a16:colId xmlns:a16="http://schemas.microsoft.com/office/drawing/2014/main" val="2971569795"/>
                    </a:ext>
                  </a:extLst>
                </a:gridCol>
                <a:gridCol w="363906">
                  <a:extLst>
                    <a:ext uri="{9D8B030D-6E8A-4147-A177-3AD203B41FA5}">
                      <a16:colId xmlns:a16="http://schemas.microsoft.com/office/drawing/2014/main" val="230445257"/>
                    </a:ext>
                  </a:extLst>
                </a:gridCol>
                <a:gridCol w="363906">
                  <a:extLst>
                    <a:ext uri="{9D8B030D-6E8A-4147-A177-3AD203B41FA5}">
                      <a16:colId xmlns:a16="http://schemas.microsoft.com/office/drawing/2014/main" val="3120178312"/>
                    </a:ext>
                  </a:extLst>
                </a:gridCol>
                <a:gridCol w="363906">
                  <a:extLst>
                    <a:ext uri="{9D8B030D-6E8A-4147-A177-3AD203B41FA5}">
                      <a16:colId xmlns:a16="http://schemas.microsoft.com/office/drawing/2014/main" val="1616030206"/>
                    </a:ext>
                  </a:extLst>
                </a:gridCol>
              </a:tblGrid>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1299203"/>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1115866"/>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00332856"/>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925032"/>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1110115"/>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3124341"/>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6983074"/>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3499372"/>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3697873"/>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295881"/>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575179"/>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462242"/>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0584999"/>
                  </a:ext>
                </a:extLst>
              </a:tr>
              <a:tr h="333005">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5254471"/>
                  </a:ext>
                </a:extLst>
              </a:tr>
              <a:tr h="333005">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1100"/>
                    </a:p>
                  </a:txBody>
                  <a:tcPr marL="75488" marR="75488" marT="37744" marB="37744">
                    <a:lnL w="19050" cap="flat" cmpd="sng" algn="ctr">
                      <a:solidFill>
                        <a:schemeClr val="tx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a:p>
                  </a:txBody>
                  <a:tcPr marL="75488" marR="75488" marT="37744" marB="37744">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4119792"/>
                  </a:ext>
                </a:extLst>
              </a:tr>
            </a:tbl>
          </a:graphicData>
        </a:graphic>
      </p:graphicFrame>
      <p:sp>
        <p:nvSpPr>
          <p:cNvPr id="4" name="TextBox 3">
            <a:extLst>
              <a:ext uri="{FF2B5EF4-FFF2-40B4-BE49-F238E27FC236}">
                <a16:creationId xmlns:a16="http://schemas.microsoft.com/office/drawing/2014/main" id="{29935982-EA00-EF07-00C2-ADAA8EC81124}"/>
              </a:ext>
            </a:extLst>
          </p:cNvPr>
          <p:cNvSpPr txBox="1"/>
          <p:nvPr/>
        </p:nvSpPr>
        <p:spPr>
          <a:xfrm>
            <a:off x="224467" y="5515910"/>
            <a:ext cx="3204533" cy="2693045"/>
          </a:xfrm>
          <a:prstGeom prst="rect">
            <a:avLst/>
          </a:prstGeom>
          <a:noFill/>
        </p:spPr>
        <p:txBody>
          <a:bodyPr wrap="square" rtlCol="0">
            <a:spAutoFit/>
          </a:bodyPr>
          <a:lstStyle/>
          <a:p>
            <a:r>
              <a:rPr lang="en-US" sz="1300" b="1">
                <a:latin typeface="Open Sans" panose="020B0606030504020204" pitchFamily="34" charset="0"/>
                <a:ea typeface="Open Sans" panose="020B0606030504020204" pitchFamily="34" charset="0"/>
                <a:cs typeface="Open Sans" panose="020B0606030504020204" pitchFamily="34" charset="0"/>
              </a:rPr>
              <a:t>Down</a:t>
            </a:r>
          </a:p>
          <a:p>
            <a:pPr marL="342900" indent="-342900">
              <a:buFont typeface="+mj-lt"/>
              <a:buAutoNum type="arabicPeriod" startAt="2"/>
            </a:pPr>
            <a:r>
              <a:rPr lang="en-US" sz="1300">
                <a:latin typeface="Open Sans" panose="020B0606030504020204" pitchFamily="34" charset="0"/>
                <a:ea typeface="Open Sans" panose="020B0606030504020204" pitchFamily="34" charset="0"/>
                <a:cs typeface="Open Sans" panose="020B0606030504020204" pitchFamily="34" charset="0"/>
              </a:rPr>
              <a:t>The cat meowed noisily outside the window. </a:t>
            </a:r>
          </a:p>
          <a:p>
            <a:pPr marL="342900" indent="-342900">
              <a:buFont typeface="+mj-lt"/>
              <a:buAutoNum type="arabicPeriod" startAt="4"/>
            </a:pPr>
            <a:r>
              <a:rPr lang="en-US" sz="1300">
                <a:latin typeface="Open Sans" panose="020B0606030504020204" pitchFamily="34" charset="0"/>
                <a:ea typeface="Open Sans" panose="020B0606030504020204" pitchFamily="34" charset="0"/>
                <a:cs typeface="Open Sans" panose="020B0606030504020204" pitchFamily="34" charset="0"/>
              </a:rPr>
              <a:t>I woke up to the chirping of birds outside my window. </a:t>
            </a:r>
          </a:p>
          <a:p>
            <a:pPr marL="342900" indent="-342900">
              <a:buFont typeface="+mj-lt"/>
              <a:buAutoNum type="arabicPeriod" startAt="4"/>
            </a:pPr>
            <a:r>
              <a:rPr lang="en-US" sz="1300">
                <a:latin typeface="Open Sans" panose="020B0606030504020204" pitchFamily="34" charset="0"/>
                <a:ea typeface="Open Sans" panose="020B0606030504020204" pitchFamily="34" charset="0"/>
                <a:cs typeface="Open Sans" panose="020B0606030504020204" pitchFamily="34" charset="0"/>
              </a:rPr>
              <a:t>The old door creaked as a I opened it slowly. </a:t>
            </a:r>
          </a:p>
          <a:p>
            <a:pPr marL="342900" indent="-342900">
              <a:buFont typeface="+mj-lt"/>
              <a:buAutoNum type="arabicPeriod" startAt="9"/>
            </a:pPr>
            <a:r>
              <a:rPr lang="en-US" sz="1300">
                <a:latin typeface="Open Sans" panose="020B0606030504020204" pitchFamily="34" charset="0"/>
                <a:ea typeface="Open Sans" panose="020B0606030504020204" pitchFamily="34" charset="0"/>
                <a:cs typeface="Open Sans" panose="020B0606030504020204" pitchFamily="34" charset="0"/>
              </a:rPr>
              <a:t>My breakfast is sizzling in the hot pan. </a:t>
            </a:r>
          </a:p>
          <a:p>
            <a:pPr marL="342900" indent="-342900">
              <a:buFont typeface="+mj-lt"/>
              <a:buAutoNum type="arabicPeriod" startAt="9"/>
            </a:pPr>
            <a:r>
              <a:rPr lang="en-US" sz="1300">
                <a:latin typeface="Open Sans" panose="020B0606030504020204" pitchFamily="34" charset="0"/>
                <a:ea typeface="Open Sans" panose="020B0606030504020204" pitchFamily="34" charset="0"/>
                <a:cs typeface="Open Sans" panose="020B0606030504020204" pitchFamily="34" charset="0"/>
              </a:rPr>
              <a:t>The cow mooed and chewed grass in the field. </a:t>
            </a:r>
          </a:p>
          <a:p>
            <a:pPr marL="342900" indent="-342900">
              <a:buFont typeface="+mj-lt"/>
              <a:buAutoNum type="arabicPeriod" startAt="9"/>
            </a:pPr>
            <a:r>
              <a:rPr lang="en-US" sz="1300">
                <a:latin typeface="Open Sans" panose="020B0606030504020204" pitchFamily="34" charset="0"/>
                <a:ea typeface="Open Sans" panose="020B0606030504020204" pitchFamily="34" charset="0"/>
                <a:cs typeface="Open Sans" panose="020B0606030504020204" pitchFamily="34" charset="0"/>
              </a:rPr>
              <a:t>The dog barked loudly at the mail man. </a:t>
            </a:r>
          </a:p>
        </p:txBody>
      </p:sp>
      <p:sp>
        <p:nvSpPr>
          <p:cNvPr id="9" name="TextBox 8">
            <a:extLst>
              <a:ext uri="{FF2B5EF4-FFF2-40B4-BE49-F238E27FC236}">
                <a16:creationId xmlns:a16="http://schemas.microsoft.com/office/drawing/2014/main" id="{5232E4BC-29FE-5BCF-E325-DF1CD20D2D53}"/>
              </a:ext>
            </a:extLst>
          </p:cNvPr>
          <p:cNvSpPr txBox="1"/>
          <p:nvPr/>
        </p:nvSpPr>
        <p:spPr>
          <a:xfrm>
            <a:off x="3429000" y="5466634"/>
            <a:ext cx="3204533" cy="3093154"/>
          </a:xfrm>
          <a:prstGeom prst="rect">
            <a:avLst/>
          </a:prstGeom>
          <a:noFill/>
        </p:spPr>
        <p:txBody>
          <a:bodyPr wrap="square" rtlCol="0">
            <a:spAutoFit/>
          </a:bodyPr>
          <a:lstStyle/>
          <a:p>
            <a:r>
              <a:rPr lang="en-US" sz="1300" b="1">
                <a:latin typeface="Open Sans" panose="020B0606030504020204" pitchFamily="34" charset="0"/>
                <a:ea typeface="Open Sans" panose="020B0606030504020204" pitchFamily="34" charset="0"/>
                <a:cs typeface="Open Sans" panose="020B0606030504020204" pitchFamily="34" charset="0"/>
              </a:rPr>
              <a:t>Across</a:t>
            </a:r>
          </a:p>
          <a:p>
            <a:pPr marL="342900" indent="-342900">
              <a:buFont typeface="+mj-lt"/>
              <a:buAutoNum type="arabicPeriod"/>
            </a:pPr>
            <a:r>
              <a:rPr lang="en-US" sz="1300">
                <a:latin typeface="Open Sans" panose="020B0606030504020204" pitchFamily="34" charset="0"/>
                <a:ea typeface="Open Sans" panose="020B0606030504020204" pitchFamily="34" charset="0"/>
                <a:cs typeface="Open Sans" panose="020B0606030504020204" pitchFamily="34" charset="0"/>
              </a:rPr>
              <a:t>Boom! The thunder scared me      during the storm. </a:t>
            </a:r>
          </a:p>
          <a:p>
            <a:pPr marL="342900" indent="-342900">
              <a:buFont typeface="+mj-lt"/>
              <a:buAutoNum type="arabicPeriod" startAt="3"/>
            </a:pPr>
            <a:r>
              <a:rPr lang="en-US" sz="1300">
                <a:latin typeface="Open Sans" panose="020B0606030504020204" pitchFamily="34" charset="0"/>
                <a:ea typeface="Open Sans" panose="020B0606030504020204" pitchFamily="34" charset="0"/>
                <a:cs typeface="Open Sans" panose="020B0606030504020204" pitchFamily="34" charset="0"/>
              </a:rPr>
              <a:t>Tick-tock went the clock as we waited for the bus. </a:t>
            </a:r>
          </a:p>
          <a:p>
            <a:pPr marL="342900" indent="-342900">
              <a:buFont typeface="+mj-lt"/>
              <a:buAutoNum type="arabicPeriod" startAt="6"/>
            </a:pPr>
            <a:r>
              <a:rPr lang="en-US" sz="1300">
                <a:latin typeface="Open Sans" panose="020B0606030504020204" pitchFamily="34" charset="0"/>
                <a:ea typeface="Open Sans" panose="020B0606030504020204" pitchFamily="34" charset="0"/>
                <a:cs typeface="Open Sans" panose="020B0606030504020204" pitchFamily="34" charset="0"/>
              </a:rPr>
              <a:t>I heard the frog go “ribbit” near the pond. </a:t>
            </a:r>
          </a:p>
          <a:p>
            <a:pPr marL="342900" indent="-342900">
              <a:buFont typeface="+mj-lt"/>
              <a:buAutoNum type="arabicPeriod" startAt="6"/>
            </a:pPr>
            <a:r>
              <a:rPr lang="en-US" sz="1300">
                <a:latin typeface="Open Sans" panose="020B0606030504020204" pitchFamily="34" charset="0"/>
                <a:ea typeface="Open Sans" panose="020B0606030504020204" pitchFamily="34" charset="0"/>
                <a:cs typeface="Open Sans" panose="020B0606030504020204" pitchFamily="34" charset="0"/>
              </a:rPr>
              <a:t>Ding! The bell rang, signaling the end of class. </a:t>
            </a:r>
          </a:p>
          <a:p>
            <a:pPr marL="342900" indent="-342900">
              <a:buFont typeface="+mj-lt"/>
              <a:buAutoNum type="arabicPeriod" startAt="6"/>
            </a:pPr>
            <a:r>
              <a:rPr lang="en-US" sz="1300">
                <a:latin typeface="Open Sans" panose="020B0606030504020204" pitchFamily="34" charset="0"/>
                <a:ea typeface="Open Sans" panose="020B0606030504020204" pitchFamily="34" charset="0"/>
                <a:cs typeface="Open Sans" panose="020B0606030504020204" pitchFamily="34" charset="0"/>
              </a:rPr>
              <a:t>The snake hissed and slithered away into the grass</a:t>
            </a:r>
          </a:p>
          <a:p>
            <a:pPr marL="342900" indent="-342900">
              <a:buFont typeface="+mj-lt"/>
              <a:buAutoNum type="arabicPeriod" startAt="12"/>
            </a:pPr>
            <a:r>
              <a:rPr lang="en-US" sz="1300">
                <a:latin typeface="Open Sans" panose="020B0606030504020204" pitchFamily="34" charset="0"/>
                <a:ea typeface="Open Sans" panose="020B0606030504020204" pitchFamily="34" charset="0"/>
                <a:cs typeface="Open Sans" panose="020B0606030504020204" pitchFamily="34" charset="0"/>
              </a:rPr>
              <a:t>I slurped my spaghetti and enjoyed its warm taste. </a:t>
            </a:r>
          </a:p>
          <a:p>
            <a:pPr marL="342900" indent="-342900">
              <a:buFont typeface="+mj-lt"/>
              <a:buAutoNum type="arabicPeriod" startAt="12"/>
            </a:pPr>
            <a:r>
              <a:rPr lang="en-US" sz="1300">
                <a:latin typeface="Open Sans" panose="020B0606030504020204" pitchFamily="34" charset="0"/>
                <a:ea typeface="Open Sans" panose="020B0606030504020204" pitchFamily="34" charset="0"/>
                <a:cs typeface="Open Sans" panose="020B0606030504020204" pitchFamily="34" charset="0"/>
              </a:rPr>
              <a:t>The bees are buzzing around the flowers in the garden. </a:t>
            </a:r>
          </a:p>
        </p:txBody>
      </p:sp>
      <p:sp>
        <p:nvSpPr>
          <p:cNvPr id="10" name="TextBox 9">
            <a:extLst>
              <a:ext uri="{FF2B5EF4-FFF2-40B4-BE49-F238E27FC236}">
                <a16:creationId xmlns:a16="http://schemas.microsoft.com/office/drawing/2014/main" id="{0D26C5A5-0CC1-14DC-F6A0-25AF20C1A2CA}"/>
              </a:ext>
            </a:extLst>
          </p:cNvPr>
          <p:cNvSpPr txBox="1"/>
          <p:nvPr/>
        </p:nvSpPr>
        <p:spPr>
          <a:xfrm>
            <a:off x="2633183" y="18415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1</a:t>
            </a:r>
          </a:p>
        </p:txBody>
      </p:sp>
      <p:sp>
        <p:nvSpPr>
          <p:cNvPr id="11" name="TextBox 10">
            <a:extLst>
              <a:ext uri="{FF2B5EF4-FFF2-40B4-BE49-F238E27FC236}">
                <a16:creationId xmlns:a16="http://schemas.microsoft.com/office/drawing/2014/main" id="{F72B14FD-412D-4B4A-7968-1B471AF6C582}"/>
              </a:ext>
            </a:extLst>
          </p:cNvPr>
          <p:cNvSpPr txBox="1"/>
          <p:nvPr/>
        </p:nvSpPr>
        <p:spPr>
          <a:xfrm>
            <a:off x="3731735" y="18415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2</a:t>
            </a:r>
          </a:p>
        </p:txBody>
      </p:sp>
      <p:sp>
        <p:nvSpPr>
          <p:cNvPr id="12" name="TextBox 11">
            <a:extLst>
              <a:ext uri="{FF2B5EF4-FFF2-40B4-BE49-F238E27FC236}">
                <a16:creationId xmlns:a16="http://schemas.microsoft.com/office/drawing/2014/main" id="{BF407612-03A5-FC76-A52D-9FD5AA6294B1}"/>
              </a:ext>
            </a:extLst>
          </p:cNvPr>
          <p:cNvSpPr txBox="1"/>
          <p:nvPr/>
        </p:nvSpPr>
        <p:spPr>
          <a:xfrm>
            <a:off x="1908410" y="845821"/>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3</a:t>
            </a:r>
          </a:p>
        </p:txBody>
      </p:sp>
      <p:sp>
        <p:nvSpPr>
          <p:cNvPr id="13" name="TextBox 12">
            <a:extLst>
              <a:ext uri="{FF2B5EF4-FFF2-40B4-BE49-F238E27FC236}">
                <a16:creationId xmlns:a16="http://schemas.microsoft.com/office/drawing/2014/main" id="{405ACBE0-B9AA-47BA-9EC3-087B837AB25A}"/>
              </a:ext>
            </a:extLst>
          </p:cNvPr>
          <p:cNvSpPr txBox="1"/>
          <p:nvPr/>
        </p:nvSpPr>
        <p:spPr>
          <a:xfrm>
            <a:off x="2633183" y="845821"/>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4</a:t>
            </a:r>
          </a:p>
        </p:txBody>
      </p:sp>
      <p:sp>
        <p:nvSpPr>
          <p:cNvPr id="14" name="TextBox 13">
            <a:extLst>
              <a:ext uri="{FF2B5EF4-FFF2-40B4-BE49-F238E27FC236}">
                <a16:creationId xmlns:a16="http://schemas.microsoft.com/office/drawing/2014/main" id="{A7521707-F4A9-68B0-48A3-2C9FD6EDE94A}"/>
              </a:ext>
            </a:extLst>
          </p:cNvPr>
          <p:cNvSpPr txBox="1"/>
          <p:nvPr/>
        </p:nvSpPr>
        <p:spPr>
          <a:xfrm>
            <a:off x="1185385" y="118110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5</a:t>
            </a:r>
          </a:p>
        </p:txBody>
      </p:sp>
      <p:sp>
        <p:nvSpPr>
          <p:cNvPr id="15" name="TextBox 14">
            <a:extLst>
              <a:ext uri="{FF2B5EF4-FFF2-40B4-BE49-F238E27FC236}">
                <a16:creationId xmlns:a16="http://schemas.microsoft.com/office/drawing/2014/main" id="{7DF858F7-25A6-E63A-A444-2E4DB41B2092}"/>
              </a:ext>
            </a:extLst>
          </p:cNvPr>
          <p:cNvSpPr txBox="1"/>
          <p:nvPr/>
        </p:nvSpPr>
        <p:spPr>
          <a:xfrm>
            <a:off x="1191735" y="1513304"/>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6</a:t>
            </a:r>
          </a:p>
        </p:txBody>
      </p:sp>
      <p:sp>
        <p:nvSpPr>
          <p:cNvPr id="16" name="TextBox 15">
            <a:extLst>
              <a:ext uri="{FF2B5EF4-FFF2-40B4-BE49-F238E27FC236}">
                <a16:creationId xmlns:a16="http://schemas.microsoft.com/office/drawing/2014/main" id="{3405D7B4-A9F6-E66E-DA1F-ED7911661A61}"/>
              </a:ext>
            </a:extLst>
          </p:cNvPr>
          <p:cNvSpPr txBox="1"/>
          <p:nvPr/>
        </p:nvSpPr>
        <p:spPr>
          <a:xfrm>
            <a:off x="3731735" y="184785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7</a:t>
            </a:r>
          </a:p>
        </p:txBody>
      </p:sp>
      <p:sp>
        <p:nvSpPr>
          <p:cNvPr id="17" name="TextBox 16">
            <a:extLst>
              <a:ext uri="{FF2B5EF4-FFF2-40B4-BE49-F238E27FC236}">
                <a16:creationId xmlns:a16="http://schemas.microsoft.com/office/drawing/2014/main" id="{EE322CD6-C538-8A32-D4DD-96E19F4C067B}"/>
              </a:ext>
            </a:extLst>
          </p:cNvPr>
          <p:cNvSpPr txBox="1"/>
          <p:nvPr/>
        </p:nvSpPr>
        <p:spPr>
          <a:xfrm>
            <a:off x="2277585" y="251460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8</a:t>
            </a:r>
          </a:p>
        </p:txBody>
      </p:sp>
      <p:sp>
        <p:nvSpPr>
          <p:cNvPr id="18" name="TextBox 17">
            <a:extLst>
              <a:ext uri="{FF2B5EF4-FFF2-40B4-BE49-F238E27FC236}">
                <a16:creationId xmlns:a16="http://schemas.microsoft.com/office/drawing/2014/main" id="{C64BAD4B-9FCF-7635-B649-89E2C27A64F8}"/>
              </a:ext>
            </a:extLst>
          </p:cNvPr>
          <p:cNvSpPr txBox="1"/>
          <p:nvPr/>
        </p:nvSpPr>
        <p:spPr>
          <a:xfrm>
            <a:off x="3371852" y="2514600"/>
            <a:ext cx="249717"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9</a:t>
            </a:r>
          </a:p>
        </p:txBody>
      </p:sp>
      <p:sp>
        <p:nvSpPr>
          <p:cNvPr id="19" name="TextBox 18">
            <a:extLst>
              <a:ext uri="{FF2B5EF4-FFF2-40B4-BE49-F238E27FC236}">
                <a16:creationId xmlns:a16="http://schemas.microsoft.com/office/drawing/2014/main" id="{B818454C-5CB0-D802-6CB9-B4A699825FAC}"/>
              </a:ext>
            </a:extLst>
          </p:cNvPr>
          <p:cNvSpPr txBox="1"/>
          <p:nvPr/>
        </p:nvSpPr>
        <p:spPr>
          <a:xfrm>
            <a:off x="4811235" y="2844800"/>
            <a:ext cx="357665"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10</a:t>
            </a:r>
          </a:p>
        </p:txBody>
      </p:sp>
      <p:sp>
        <p:nvSpPr>
          <p:cNvPr id="20" name="TextBox 19">
            <a:extLst>
              <a:ext uri="{FF2B5EF4-FFF2-40B4-BE49-F238E27FC236}">
                <a16:creationId xmlns:a16="http://schemas.microsoft.com/office/drawing/2014/main" id="{3C66DF32-E2DD-35C1-BC0B-FC0A86E3595F}"/>
              </a:ext>
            </a:extLst>
          </p:cNvPr>
          <p:cNvSpPr txBox="1"/>
          <p:nvPr/>
        </p:nvSpPr>
        <p:spPr>
          <a:xfrm>
            <a:off x="4093685" y="3181350"/>
            <a:ext cx="402115"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11</a:t>
            </a:r>
          </a:p>
        </p:txBody>
      </p:sp>
      <p:sp>
        <p:nvSpPr>
          <p:cNvPr id="21" name="TextBox 20">
            <a:extLst>
              <a:ext uri="{FF2B5EF4-FFF2-40B4-BE49-F238E27FC236}">
                <a16:creationId xmlns:a16="http://schemas.microsoft.com/office/drawing/2014/main" id="{AD4B4734-9FC0-9F59-AAEB-8C9F1FB25956}"/>
              </a:ext>
            </a:extLst>
          </p:cNvPr>
          <p:cNvSpPr txBox="1"/>
          <p:nvPr/>
        </p:nvSpPr>
        <p:spPr>
          <a:xfrm>
            <a:off x="2995137" y="3840713"/>
            <a:ext cx="357665"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12</a:t>
            </a:r>
          </a:p>
        </p:txBody>
      </p:sp>
      <p:sp>
        <p:nvSpPr>
          <p:cNvPr id="22" name="TextBox 21">
            <a:extLst>
              <a:ext uri="{FF2B5EF4-FFF2-40B4-BE49-F238E27FC236}">
                <a16:creationId xmlns:a16="http://schemas.microsoft.com/office/drawing/2014/main" id="{7D70151A-F6BD-7077-3A04-D055F81E086D}"/>
              </a:ext>
            </a:extLst>
          </p:cNvPr>
          <p:cNvSpPr txBox="1"/>
          <p:nvPr/>
        </p:nvSpPr>
        <p:spPr>
          <a:xfrm>
            <a:off x="1172685" y="4839125"/>
            <a:ext cx="357665" cy="276999"/>
          </a:xfrm>
          <a:prstGeom prst="rect">
            <a:avLst/>
          </a:prstGeom>
          <a:noFill/>
        </p:spPr>
        <p:txBody>
          <a:bodyPr wrap="square" rtlCol="0">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13</a:t>
            </a:r>
          </a:p>
        </p:txBody>
      </p:sp>
    </p:spTree>
    <p:extLst>
      <p:ext uri="{BB962C8B-B14F-4D97-AF65-F5344CB8AC3E}">
        <p14:creationId xmlns:p14="http://schemas.microsoft.com/office/powerpoint/2010/main" val="94034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4360BD-7E1A-0ABC-CF70-B72EC635A3E3}"/>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748B52B-5F48-6FCA-6439-2AC158DCA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4" name="Picture 3" descr="Logo&#10;&#10;Description automatically generated">
            <a:extLst>
              <a:ext uri="{FF2B5EF4-FFF2-40B4-BE49-F238E27FC236}">
                <a16:creationId xmlns:a16="http://schemas.microsoft.com/office/drawing/2014/main" id="{7E7910AD-4600-9209-F4F8-6A1FC4B42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sp>
        <p:nvSpPr>
          <p:cNvPr id="5" name="Rectangle 4">
            <a:extLst>
              <a:ext uri="{FF2B5EF4-FFF2-40B4-BE49-F238E27FC236}">
                <a16:creationId xmlns:a16="http://schemas.microsoft.com/office/drawing/2014/main" id="{B68B902A-C0AD-7BA8-8FF4-726BF8ED24CC}"/>
              </a:ext>
            </a:extLst>
          </p:cNvPr>
          <p:cNvSpPr/>
          <p:nvPr/>
        </p:nvSpPr>
        <p:spPr>
          <a:xfrm>
            <a:off x="0" y="0"/>
            <a:ext cx="6858000" cy="780585"/>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CITATION INFORMATION</a:t>
            </a:r>
          </a:p>
        </p:txBody>
      </p:sp>
      <p:sp>
        <p:nvSpPr>
          <p:cNvPr id="17" name="Rectangle 16">
            <a:extLst>
              <a:ext uri="{FF2B5EF4-FFF2-40B4-BE49-F238E27FC236}">
                <a16:creationId xmlns:a16="http://schemas.microsoft.com/office/drawing/2014/main" id="{F39BEB85-CF97-1A51-9414-2593152B907C}"/>
              </a:ext>
            </a:extLst>
          </p:cNvPr>
          <p:cNvSpPr/>
          <p:nvPr/>
        </p:nvSpPr>
        <p:spPr>
          <a:xfrm>
            <a:off x="117803" y="6389171"/>
            <a:ext cx="859536" cy="1040759"/>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5</a:t>
            </a:r>
          </a:p>
        </p:txBody>
      </p:sp>
      <p:sp>
        <p:nvSpPr>
          <p:cNvPr id="21" name="Rectangle 20">
            <a:extLst>
              <a:ext uri="{FF2B5EF4-FFF2-40B4-BE49-F238E27FC236}">
                <a16:creationId xmlns:a16="http://schemas.microsoft.com/office/drawing/2014/main" id="{A77F6A86-E07D-E6C3-3AE2-CF47D20F695F}"/>
              </a:ext>
            </a:extLst>
          </p:cNvPr>
          <p:cNvSpPr/>
          <p:nvPr/>
        </p:nvSpPr>
        <p:spPr>
          <a:xfrm>
            <a:off x="962895" y="845817"/>
            <a:ext cx="5803837" cy="1277577"/>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base"/>
            <a:r>
              <a:rPr lang="en-US" sz="900" b="0" i="0">
                <a:solidFill>
                  <a:srgbClr val="333333"/>
                </a:solidFill>
                <a:effectLst/>
                <a:latin typeface="Open Sans" panose="020B0606030504020204" pitchFamily="34" charset="0"/>
              </a:rPr>
              <a:t>'Poetry' (2020) in </a:t>
            </a:r>
            <a:r>
              <a:rPr lang="en-US" sz="900" b="0" i="1">
                <a:solidFill>
                  <a:srgbClr val="333333"/>
                </a:solidFill>
                <a:effectLst/>
                <a:latin typeface="Open Sans" panose="020B0606030504020204" pitchFamily="34" charset="0"/>
              </a:rPr>
              <a:t>Gale Elementary Online Collection</a:t>
            </a:r>
            <a:r>
              <a:rPr lang="en-US" sz="900" b="0" i="0">
                <a:solidFill>
                  <a:srgbClr val="333333"/>
                </a:solidFill>
                <a:effectLst/>
                <a:latin typeface="Open Sans" panose="020B0606030504020204" pitchFamily="34" charset="0"/>
              </a:rPr>
              <a:t>, Gale, part of Cengage Group, available: https://link.gale.com/apps/doc/GLTDCJ317204877/ITKE?u=[LOCATIONID]&amp;sid=bookmark-ITKE&amp;xid=88631f07 [accessed 02 Jan 2024].</a:t>
            </a:r>
          </a:p>
          <a:p>
            <a:br>
              <a:rPr lang="en-US" sz="900" b="0" i="0">
                <a:solidFill>
                  <a:srgbClr val="000000"/>
                </a:solidFill>
                <a:effectLst/>
                <a:latin typeface="Open Sans" panose="020B0606030504020204" pitchFamily="34" charset="0"/>
              </a:rPr>
            </a:br>
            <a:r>
              <a:rPr lang="en-US" sz="900" b="0" i="0" err="1">
                <a:solidFill>
                  <a:srgbClr val="333333"/>
                </a:solidFill>
                <a:effectLst/>
                <a:latin typeface="Open Sans" panose="020B0606030504020204" pitchFamily="34" charset="0"/>
              </a:rPr>
              <a:t>BoClips</a:t>
            </a:r>
            <a:r>
              <a:rPr lang="en-US" sz="900" b="0" i="0">
                <a:solidFill>
                  <a:srgbClr val="333333"/>
                </a:solidFill>
                <a:effectLst/>
                <a:latin typeface="Open Sans" panose="020B0606030504020204" pitchFamily="34" charset="0"/>
              </a:rPr>
              <a:t> (2014) 'Block City: A Classic by Robert Louis Stevenson', </a:t>
            </a:r>
            <a:r>
              <a:rPr lang="en-US" sz="900" b="0" i="1">
                <a:solidFill>
                  <a:srgbClr val="333333"/>
                </a:solidFill>
                <a:effectLst/>
                <a:latin typeface="Open Sans" panose="020B0606030504020204" pitchFamily="34" charset="0"/>
              </a:rPr>
              <a:t>"Block City" by Robert Louis Stevenson</a:t>
            </a:r>
            <a:r>
              <a:rPr lang="en-US" sz="900" b="0" i="0">
                <a:solidFill>
                  <a:srgbClr val="333333"/>
                </a:solidFill>
                <a:effectLst/>
                <a:latin typeface="Open Sans" panose="020B0606030504020204" pitchFamily="34" charset="0"/>
              </a:rPr>
              <a:t> [video], 01 Jan, available: https://link.gale.com/apps/doc/GIIPUN182134852/ITKE?u=[LOCATIONID]&amp;sid=bookmark-ITKE&amp;xid=ced21bba [accessed 02 Jan 2024].</a:t>
            </a:r>
            <a:endParaRPr lang="en-US" sz="900" i="1">
              <a:solidFill>
                <a:srgbClr val="DC440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6314EBC2-3B82-7BDD-71CA-80D61E3855C9}"/>
              </a:ext>
            </a:extLst>
          </p:cNvPr>
          <p:cNvSpPr/>
          <p:nvPr/>
        </p:nvSpPr>
        <p:spPr>
          <a:xfrm>
            <a:off x="962895" y="2218389"/>
            <a:ext cx="5803837" cy="273688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0" i="0">
                <a:solidFill>
                  <a:srgbClr val="333333"/>
                </a:solidFill>
                <a:effectLst/>
                <a:latin typeface="Open Sans" panose="020B0606030504020204" pitchFamily="34" charset="0"/>
              </a:rPr>
              <a:t>Minoura, N. (2007) 'Nature Haikus', </a:t>
            </a:r>
            <a:r>
              <a:rPr lang="en-US" sz="900" b="0" i="1">
                <a:solidFill>
                  <a:srgbClr val="333333"/>
                </a:solidFill>
                <a:effectLst/>
                <a:latin typeface="Open Sans" panose="020B0606030504020204" pitchFamily="34" charset="0"/>
              </a:rPr>
              <a:t>Skipping Stones</a:t>
            </a:r>
            <a:r>
              <a:rPr lang="en-US" sz="900" b="0" i="0">
                <a:solidFill>
                  <a:srgbClr val="333333"/>
                </a:solidFill>
                <a:effectLst/>
                <a:latin typeface="Open Sans" panose="020B0606030504020204" pitchFamily="34" charset="0"/>
              </a:rPr>
              <a:t>, 19(4), 15, available: https://link.gale.com/apps/doc/A168361063/ITKE?u=[LOCATIONID]&amp;sid=bookmark-ITKE&amp;xid=353dc0d2 [accessed 02 Jan 2024].</a:t>
            </a:r>
          </a:p>
          <a:p>
            <a:endParaRPr lang="en-US" sz="900" b="0" i="0">
              <a:solidFill>
                <a:srgbClr val="333333"/>
              </a:solidFill>
              <a:effectLst/>
              <a:latin typeface="Open Sans" panose="020B0606030504020204" pitchFamily="34" charset="0"/>
            </a:endParaRPr>
          </a:p>
          <a:p>
            <a:r>
              <a:rPr lang="en-US" sz="900" b="0" i="0">
                <a:solidFill>
                  <a:srgbClr val="333333"/>
                </a:solidFill>
                <a:effectLst/>
                <a:latin typeface="Open Sans" panose="020B0606030504020204" pitchFamily="34" charset="0"/>
              </a:rPr>
              <a:t>Childress, E. (2013) 'Fish', </a:t>
            </a:r>
            <a:r>
              <a:rPr lang="en-US" sz="900" b="0" i="1">
                <a:solidFill>
                  <a:srgbClr val="333333"/>
                </a:solidFill>
                <a:effectLst/>
                <a:latin typeface="Open Sans" panose="020B0606030504020204" pitchFamily="34" charset="0"/>
              </a:rPr>
              <a:t>Skipping Stones</a:t>
            </a:r>
            <a:r>
              <a:rPr lang="en-US" sz="900" b="0" i="0">
                <a:solidFill>
                  <a:srgbClr val="333333"/>
                </a:solidFill>
                <a:effectLst/>
                <a:latin typeface="Open Sans" panose="020B0606030504020204" pitchFamily="34" charset="0"/>
              </a:rPr>
              <a:t>, 25(3), 8, available: https://link.gale.com/apps/doc/A332021674/ITKE?u=[LOCATIONID]&amp;sid=bookmark-ITKE&amp;xid=06fe5961 [accessed 02 Jan 2024].</a:t>
            </a:r>
          </a:p>
          <a:p>
            <a:endParaRPr lang="en-US" sz="900" b="0" i="0">
              <a:solidFill>
                <a:srgbClr val="333333"/>
              </a:solidFill>
              <a:effectLst/>
              <a:latin typeface="Open Sans" panose="020B0606030504020204" pitchFamily="34" charset="0"/>
            </a:endParaRPr>
          </a:p>
          <a:p>
            <a:r>
              <a:rPr lang="en-US" sz="900" b="0" i="0" err="1">
                <a:solidFill>
                  <a:srgbClr val="333333"/>
                </a:solidFill>
                <a:effectLst/>
                <a:latin typeface="Open Sans" panose="020B0606030504020204" pitchFamily="34" charset="0"/>
              </a:rPr>
              <a:t>Maring</a:t>
            </a:r>
            <a:r>
              <a:rPr lang="en-US" sz="900" b="0" i="0">
                <a:solidFill>
                  <a:srgbClr val="333333"/>
                </a:solidFill>
                <a:effectLst/>
                <a:latin typeface="Open Sans" panose="020B0606030504020204" pitchFamily="34" charset="0"/>
              </a:rPr>
              <a:t>, K. (2013) 'Caterpillar', </a:t>
            </a:r>
            <a:r>
              <a:rPr lang="en-US" sz="900" b="0" i="1">
                <a:solidFill>
                  <a:srgbClr val="333333"/>
                </a:solidFill>
                <a:effectLst/>
                <a:latin typeface="Open Sans" panose="020B0606030504020204" pitchFamily="34" charset="0"/>
              </a:rPr>
              <a:t>Skipping Stones</a:t>
            </a:r>
            <a:r>
              <a:rPr lang="en-US" sz="900" b="0" i="0">
                <a:solidFill>
                  <a:srgbClr val="333333"/>
                </a:solidFill>
                <a:effectLst/>
                <a:latin typeface="Open Sans" panose="020B0606030504020204" pitchFamily="34" charset="0"/>
              </a:rPr>
              <a:t>, 25(3), 8, available: https://link.gale.com/apps/doc/A332021667/ITKE?u=[LOCATIONID]&amp;sid=bookmark-ITKE&amp;xid=b284c844 [accessed 02 Jan 2024].</a:t>
            </a:r>
          </a:p>
          <a:p>
            <a:endParaRPr lang="en-US" sz="900">
              <a:solidFill>
                <a:srgbClr val="333333"/>
              </a:solidFill>
              <a:latin typeface="Open Sans" panose="020B0606030504020204" pitchFamily="34" charset="0"/>
            </a:endParaRPr>
          </a:p>
          <a:p>
            <a:r>
              <a:rPr lang="en-US" sz="900" b="0" i="0">
                <a:solidFill>
                  <a:srgbClr val="333333"/>
                </a:solidFill>
                <a:effectLst/>
                <a:latin typeface="Open Sans" panose="020B0606030504020204" pitchFamily="34" charset="0"/>
              </a:rPr>
              <a:t>Dunn, A. (2013) 'Oak Trees', </a:t>
            </a:r>
            <a:r>
              <a:rPr lang="en-US" sz="900" b="0" i="1">
                <a:solidFill>
                  <a:srgbClr val="333333"/>
                </a:solidFill>
                <a:effectLst/>
                <a:latin typeface="Open Sans" panose="020B0606030504020204" pitchFamily="34" charset="0"/>
              </a:rPr>
              <a:t>Skipping Stones</a:t>
            </a:r>
            <a:r>
              <a:rPr lang="en-US" sz="900" b="0" i="0">
                <a:solidFill>
                  <a:srgbClr val="333333"/>
                </a:solidFill>
                <a:effectLst/>
                <a:latin typeface="Open Sans" panose="020B0606030504020204" pitchFamily="34" charset="0"/>
              </a:rPr>
              <a:t>, 25(3), 8, available: https://link.gale.com/apps/doc/A332021670/ITKE?u=[LOCATIONID]&amp;sid=bookmark-ITKE&amp;xid=99427b3f [accessed 02 Jan 2024].</a:t>
            </a:r>
          </a:p>
          <a:p>
            <a:endParaRPr lang="en-US" sz="900">
              <a:solidFill>
                <a:srgbClr val="333333"/>
              </a:solidFill>
              <a:latin typeface="Open Sans" panose="020B0606030504020204" pitchFamily="34" charset="0"/>
            </a:endParaRPr>
          </a:p>
          <a:p>
            <a:r>
              <a:rPr lang="en-US" sz="900" b="0" i="0">
                <a:solidFill>
                  <a:srgbClr val="333333"/>
                </a:solidFill>
                <a:effectLst/>
                <a:latin typeface="Open Sans" panose="020B0606030504020204" pitchFamily="34" charset="0"/>
              </a:rPr>
              <a:t>Wilson, D. (2013) 'Sloths', </a:t>
            </a:r>
            <a:r>
              <a:rPr lang="en-US" sz="900" b="0" i="1">
                <a:solidFill>
                  <a:srgbClr val="333333"/>
                </a:solidFill>
                <a:effectLst/>
                <a:latin typeface="Open Sans" panose="020B0606030504020204" pitchFamily="34" charset="0"/>
              </a:rPr>
              <a:t>Skipping Stones</a:t>
            </a:r>
            <a:r>
              <a:rPr lang="en-US" sz="900" b="0" i="0">
                <a:solidFill>
                  <a:srgbClr val="333333"/>
                </a:solidFill>
                <a:effectLst/>
                <a:latin typeface="Open Sans" panose="020B0606030504020204" pitchFamily="34" charset="0"/>
              </a:rPr>
              <a:t>, 25(3), 8, available: https://link.gale.com/apps/doc/A332021666/ITKE?u=[LOCATIONID]&amp;sid=bookmark-ITKE&amp;xid=397243cf [accessed 02 Jan 2024].</a:t>
            </a:r>
          </a:p>
        </p:txBody>
      </p:sp>
      <p:sp>
        <p:nvSpPr>
          <p:cNvPr id="23" name="Rectangle 22">
            <a:extLst>
              <a:ext uri="{FF2B5EF4-FFF2-40B4-BE49-F238E27FC236}">
                <a16:creationId xmlns:a16="http://schemas.microsoft.com/office/drawing/2014/main" id="{B350844F-A3E0-FF85-3138-F23B3FB3B3EB}"/>
              </a:ext>
            </a:extLst>
          </p:cNvPr>
          <p:cNvSpPr/>
          <p:nvPr/>
        </p:nvSpPr>
        <p:spPr>
          <a:xfrm>
            <a:off x="962895" y="5050273"/>
            <a:ext cx="5803837" cy="58949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0" i="0">
                <a:solidFill>
                  <a:srgbClr val="333333"/>
                </a:solidFill>
                <a:effectLst/>
                <a:latin typeface="Open Sans" panose="020B0606030504020204" pitchFamily="34" charset="0"/>
              </a:rPr>
              <a:t>'Alliteration' (2021) in </a:t>
            </a:r>
            <a:r>
              <a:rPr lang="en-US" sz="900" b="0" i="1">
                <a:solidFill>
                  <a:srgbClr val="333333"/>
                </a:solidFill>
                <a:effectLst/>
                <a:latin typeface="Open Sans" panose="020B0606030504020204" pitchFamily="34" charset="0"/>
              </a:rPr>
              <a:t>Gale Elementary Online Collection</a:t>
            </a:r>
            <a:r>
              <a:rPr lang="en-US" sz="900" b="0" i="0">
                <a:solidFill>
                  <a:srgbClr val="333333"/>
                </a:solidFill>
                <a:effectLst/>
                <a:latin typeface="Open Sans" panose="020B0606030504020204" pitchFamily="34" charset="0"/>
              </a:rPr>
              <a:t>, Gale, part of Cengage Group, available: https://link.gale.com/apps/doc/SMASQC564832324/ITKE?u=[LOCATIONID]&amp;sid=bookmark-ITKE&amp;xid=e16c7782 [accessed 02 Jan 2024].</a:t>
            </a:r>
            <a:endParaRPr lang="en-US" sz="90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1ED6553-9009-EC44-9544-68C40FACAB66}"/>
              </a:ext>
            </a:extLst>
          </p:cNvPr>
          <p:cNvSpPr/>
          <p:nvPr/>
        </p:nvSpPr>
        <p:spPr>
          <a:xfrm>
            <a:off x="962895" y="5734761"/>
            <a:ext cx="5803837" cy="560854"/>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0" i="0">
                <a:solidFill>
                  <a:srgbClr val="333333"/>
                </a:solidFill>
                <a:effectLst/>
                <a:latin typeface="Open Sans" panose="020B0606030504020204" pitchFamily="34" charset="0"/>
              </a:rPr>
              <a:t>'Metaphor' (2020) in </a:t>
            </a:r>
            <a:r>
              <a:rPr lang="en-US" sz="900" b="0" i="1">
                <a:solidFill>
                  <a:srgbClr val="333333"/>
                </a:solidFill>
                <a:effectLst/>
                <a:latin typeface="Open Sans" panose="020B0606030504020204" pitchFamily="34" charset="0"/>
              </a:rPr>
              <a:t>Gale Elementary Online Collection</a:t>
            </a:r>
            <a:r>
              <a:rPr lang="en-US" sz="900" b="0" i="0">
                <a:solidFill>
                  <a:srgbClr val="333333"/>
                </a:solidFill>
                <a:effectLst/>
                <a:latin typeface="Open Sans" panose="020B0606030504020204" pitchFamily="34" charset="0"/>
              </a:rPr>
              <a:t>, Gale, part of Cengage Group, available: https://link.gale.com/apps/doc/TFDFZW944488296/ITKE?u=[LOCATIONID]&amp;sid=bookmark-ITKE&amp;xid=967af24c [accessed 02 Jan 2024].</a:t>
            </a:r>
          </a:p>
        </p:txBody>
      </p:sp>
      <p:sp>
        <p:nvSpPr>
          <p:cNvPr id="25" name="Rectangle 24">
            <a:extLst>
              <a:ext uri="{FF2B5EF4-FFF2-40B4-BE49-F238E27FC236}">
                <a16:creationId xmlns:a16="http://schemas.microsoft.com/office/drawing/2014/main" id="{1F5E16D7-7BA0-FDB3-E9ED-6931E0DE6D63}"/>
              </a:ext>
            </a:extLst>
          </p:cNvPr>
          <p:cNvSpPr/>
          <p:nvPr/>
        </p:nvSpPr>
        <p:spPr>
          <a:xfrm>
            <a:off x="971245" y="6390610"/>
            <a:ext cx="5795487" cy="10407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0" i="0">
                <a:solidFill>
                  <a:srgbClr val="333333"/>
                </a:solidFill>
                <a:effectLst/>
                <a:latin typeface="Open Sans" panose="020B0606030504020204" pitchFamily="34" charset="0"/>
              </a:rPr>
              <a:t>'Onomatopoeia' (2015) in </a:t>
            </a:r>
            <a:r>
              <a:rPr lang="en-US" sz="900" b="0" i="1">
                <a:solidFill>
                  <a:srgbClr val="333333"/>
                </a:solidFill>
                <a:effectLst/>
                <a:latin typeface="Open Sans" panose="020B0606030504020204" pitchFamily="34" charset="0"/>
              </a:rPr>
              <a:t>Literature</a:t>
            </a:r>
            <a:r>
              <a:rPr lang="en-US" sz="900" b="0" i="0">
                <a:solidFill>
                  <a:srgbClr val="333333"/>
                </a:solidFill>
                <a:effectLst/>
                <a:latin typeface="Open Sans" panose="020B0606030504020204" pitchFamily="34" charset="0"/>
              </a:rPr>
              <a:t>. </a:t>
            </a:r>
            <a:r>
              <a:rPr lang="en-US" sz="900" b="0" i="1">
                <a:solidFill>
                  <a:srgbClr val="333333"/>
                </a:solidFill>
                <a:effectLst/>
                <a:latin typeface="Open Sans" panose="020B0606030504020204" pitchFamily="34" charset="0"/>
              </a:rPr>
              <a:t>Gale Elementary Online Collection</a:t>
            </a:r>
            <a:r>
              <a:rPr lang="en-US" sz="900" b="0" i="0">
                <a:solidFill>
                  <a:srgbClr val="333333"/>
                </a:solidFill>
                <a:effectLst/>
                <a:latin typeface="Open Sans" panose="020B0606030504020204" pitchFamily="34" charset="0"/>
              </a:rPr>
              <a:t>, Gale, part of Cengage Group, available: https://link.gale.com/apps/doc/VHJCYF378468674/ITKE?u=[LOCATIONID]&amp;sid=bookmark-ITKE&amp;xid=8be6358b [accessed 02 Jan 2024].</a:t>
            </a:r>
            <a:endParaRPr lang="en-US" sz="900">
              <a:solidFill>
                <a:srgbClr val="333333"/>
              </a:solidFill>
              <a:latin typeface="Open Sans" panose="020B0606030504020204" pitchFamily="34" charset="0"/>
            </a:endParaRPr>
          </a:p>
          <a:p>
            <a:endParaRPr lang="en-US" sz="900" b="0" i="0">
              <a:solidFill>
                <a:srgbClr val="333333"/>
              </a:solidFill>
              <a:effectLst/>
              <a:latin typeface="Open Sans" panose="020B0606030504020204" pitchFamily="34" charset="0"/>
            </a:endParaRPr>
          </a:p>
          <a:p>
            <a:r>
              <a:rPr lang="en-US" sz="900" b="0" i="0">
                <a:solidFill>
                  <a:srgbClr val="333333"/>
                </a:solidFill>
                <a:effectLst/>
                <a:latin typeface="Open Sans" panose="020B0606030504020204" pitchFamily="34" charset="0"/>
              </a:rPr>
              <a:t>'Sound Safari: Exploring the world of Onomatopoeia' (2023) </a:t>
            </a:r>
            <a:r>
              <a:rPr lang="en-US" sz="900" b="0" i="1" err="1">
                <a:solidFill>
                  <a:srgbClr val="333333"/>
                </a:solidFill>
                <a:effectLst/>
                <a:latin typeface="Open Sans" panose="020B0606030504020204" pitchFamily="34" charset="0"/>
              </a:rPr>
              <a:t>MiniMag</a:t>
            </a:r>
            <a:r>
              <a:rPr lang="en-US" sz="900" b="0" i="0">
                <a:solidFill>
                  <a:srgbClr val="333333"/>
                </a:solidFill>
                <a:effectLst/>
                <a:latin typeface="Open Sans" panose="020B0606030504020204" pitchFamily="34" charset="0"/>
              </a:rPr>
              <a:t>, Aug, 20, available: https://link.gale.com/apps/doc/A760049682/ITKE?u=[LOCATIONID]&amp;sid=bookmark-ITKE&amp;xid=af2a314a [accessed 02 Jan 2024].</a:t>
            </a:r>
          </a:p>
        </p:txBody>
      </p:sp>
      <p:sp>
        <p:nvSpPr>
          <p:cNvPr id="29" name="Rectangle 28">
            <a:extLst>
              <a:ext uri="{FF2B5EF4-FFF2-40B4-BE49-F238E27FC236}">
                <a16:creationId xmlns:a16="http://schemas.microsoft.com/office/drawing/2014/main" id="{F8C06924-1845-D225-59DB-2B57B3ABBD50}"/>
              </a:ext>
            </a:extLst>
          </p:cNvPr>
          <p:cNvSpPr/>
          <p:nvPr/>
        </p:nvSpPr>
        <p:spPr>
          <a:xfrm>
            <a:off x="0" y="7497561"/>
            <a:ext cx="6858000" cy="405877"/>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Open Sans" panose="020B0606030504020204" pitchFamily="34" charset="0"/>
                <a:ea typeface="Open Sans" panose="020B0606030504020204" pitchFamily="34" charset="0"/>
                <a:cs typeface="Open Sans" panose="020B0606030504020204" pitchFamily="34" charset="0"/>
              </a:rPr>
              <a:t>EXPLORE MORE!</a:t>
            </a:r>
          </a:p>
        </p:txBody>
      </p:sp>
      <p:sp>
        <p:nvSpPr>
          <p:cNvPr id="10" name="Rectangle 9">
            <a:extLst>
              <a:ext uri="{FF2B5EF4-FFF2-40B4-BE49-F238E27FC236}">
                <a16:creationId xmlns:a16="http://schemas.microsoft.com/office/drawing/2014/main" id="{B5294328-D124-4D37-7374-85A8507E4BFB}"/>
              </a:ext>
            </a:extLst>
          </p:cNvPr>
          <p:cNvSpPr/>
          <p:nvPr/>
        </p:nvSpPr>
        <p:spPr>
          <a:xfrm>
            <a:off x="176699" y="7997346"/>
            <a:ext cx="6533172"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0" i="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Find more classroom resources and support materials at:</a:t>
            </a:r>
          </a:p>
          <a:p>
            <a:pPr algn="ctr"/>
            <a:r>
              <a:rPr lang="en-US" sz="1600">
                <a:solidFill>
                  <a:srgbClr val="000000"/>
                </a:solidFill>
                <a:latin typeface="Open Sans" panose="020B0606030504020204" pitchFamily="34" charset="0"/>
                <a:ea typeface="Open Sans" panose="020B0606030504020204" pitchFamily="34" charset="0"/>
                <a:cs typeface="Open Sans" panose="020B0606030504020204" pitchFamily="34" charset="0"/>
              </a:rPr>
              <a:t>support.gale.com</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A94D35D9-1327-AA0B-50B9-7B1E79742398}"/>
              </a:ext>
            </a:extLst>
          </p:cNvPr>
          <p:cNvSpPr/>
          <p:nvPr/>
        </p:nvSpPr>
        <p:spPr>
          <a:xfrm>
            <a:off x="117804" y="5731479"/>
            <a:ext cx="862163" cy="560855"/>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4</a:t>
            </a:r>
          </a:p>
        </p:txBody>
      </p:sp>
      <p:sp>
        <p:nvSpPr>
          <p:cNvPr id="8" name="Rectangle 7">
            <a:extLst>
              <a:ext uri="{FF2B5EF4-FFF2-40B4-BE49-F238E27FC236}">
                <a16:creationId xmlns:a16="http://schemas.microsoft.com/office/drawing/2014/main" id="{1399B422-7750-82F4-6B6C-27395ED59512}"/>
              </a:ext>
            </a:extLst>
          </p:cNvPr>
          <p:cNvSpPr/>
          <p:nvPr/>
        </p:nvSpPr>
        <p:spPr>
          <a:xfrm>
            <a:off x="117804" y="5045884"/>
            <a:ext cx="862163" cy="589493"/>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3</a:t>
            </a:r>
          </a:p>
        </p:txBody>
      </p:sp>
      <p:sp>
        <p:nvSpPr>
          <p:cNvPr id="7" name="Rectangle 6">
            <a:extLst>
              <a:ext uri="{FF2B5EF4-FFF2-40B4-BE49-F238E27FC236}">
                <a16:creationId xmlns:a16="http://schemas.microsoft.com/office/drawing/2014/main" id="{9A2CFA68-1504-3145-73AC-74F6DEA09B23}"/>
              </a:ext>
            </a:extLst>
          </p:cNvPr>
          <p:cNvSpPr/>
          <p:nvPr/>
        </p:nvSpPr>
        <p:spPr>
          <a:xfrm>
            <a:off x="117803" y="2221993"/>
            <a:ext cx="859536" cy="2732178"/>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2</a:t>
            </a:r>
          </a:p>
        </p:txBody>
      </p:sp>
      <p:sp>
        <p:nvSpPr>
          <p:cNvPr id="6" name="Rectangle 5">
            <a:extLst>
              <a:ext uri="{FF2B5EF4-FFF2-40B4-BE49-F238E27FC236}">
                <a16:creationId xmlns:a16="http://schemas.microsoft.com/office/drawing/2014/main" id="{95AD8892-52C6-9512-ADFA-B7ABBE8B041E}"/>
              </a:ext>
            </a:extLst>
          </p:cNvPr>
          <p:cNvSpPr/>
          <p:nvPr/>
        </p:nvSpPr>
        <p:spPr>
          <a:xfrm>
            <a:off x="117803" y="845819"/>
            <a:ext cx="859536" cy="1275733"/>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1</a:t>
            </a:r>
          </a:p>
        </p:txBody>
      </p:sp>
    </p:spTree>
    <p:extLst>
      <p:ext uri="{BB962C8B-B14F-4D97-AF65-F5344CB8AC3E}">
        <p14:creationId xmlns:p14="http://schemas.microsoft.com/office/powerpoint/2010/main" val="465073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F1F6833D-9D59-DE20-33D6-0E7AD7DAC8BE}"/>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9" name="Rectangle 8">
            <a:extLst>
              <a:ext uri="{FF2B5EF4-FFF2-40B4-BE49-F238E27FC236}">
                <a16:creationId xmlns:a16="http://schemas.microsoft.com/office/drawing/2014/main" id="{09ED174E-521F-EE6B-6E99-A52672C12F97}"/>
              </a:ext>
            </a:extLst>
          </p:cNvPr>
          <p:cNvSpPr/>
          <p:nvPr/>
        </p:nvSpPr>
        <p:spPr>
          <a:xfrm>
            <a:off x="0" y="1"/>
            <a:ext cx="6858000" cy="494178"/>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GENERAL INSTRUCTIONS</a:t>
            </a:r>
          </a:p>
        </p:txBody>
      </p:sp>
      <p:grpSp>
        <p:nvGrpSpPr>
          <p:cNvPr id="14" name="Group 13">
            <a:extLst>
              <a:ext uri="{FF2B5EF4-FFF2-40B4-BE49-F238E27FC236}">
                <a16:creationId xmlns:a16="http://schemas.microsoft.com/office/drawing/2014/main" id="{D7721B09-1F63-A0AA-4DF7-C7E49FB3E24B}"/>
              </a:ext>
            </a:extLst>
          </p:cNvPr>
          <p:cNvGrpSpPr/>
          <p:nvPr/>
        </p:nvGrpSpPr>
        <p:grpSpPr>
          <a:xfrm>
            <a:off x="117809" y="623457"/>
            <a:ext cx="6622382" cy="2689903"/>
            <a:chOff x="117809" y="879085"/>
            <a:chExt cx="6622382" cy="1108151"/>
          </a:xfrm>
        </p:grpSpPr>
        <p:sp>
          <p:nvSpPr>
            <p:cNvPr id="6" name="Rectangle 5">
              <a:extLst>
                <a:ext uri="{FF2B5EF4-FFF2-40B4-BE49-F238E27FC236}">
                  <a16:creationId xmlns:a16="http://schemas.microsoft.com/office/drawing/2014/main" id="{0B149B22-6FA2-4A73-95DA-AAB57A0B1963}"/>
                </a:ext>
              </a:extLst>
            </p:cNvPr>
            <p:cNvSpPr/>
            <p:nvPr/>
          </p:nvSpPr>
          <p:spPr>
            <a:xfrm>
              <a:off x="117809" y="879086"/>
              <a:ext cx="1884556" cy="110815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BEFORE</a:t>
              </a:r>
            </a:p>
          </p:txBody>
        </p:sp>
        <p:sp>
          <p:nvSpPr>
            <p:cNvPr id="11" name="Rectangle 10">
              <a:extLst>
                <a:ext uri="{FF2B5EF4-FFF2-40B4-BE49-F238E27FC236}">
                  <a16:creationId xmlns:a16="http://schemas.microsoft.com/office/drawing/2014/main" id="{F2B56320-E3B7-D981-F673-E338530C240C}"/>
                </a:ext>
              </a:extLst>
            </p:cNvPr>
            <p:cNvSpPr/>
            <p:nvPr/>
          </p:nvSpPr>
          <p:spPr>
            <a:xfrm>
              <a:off x="2002365" y="879085"/>
              <a:ext cx="4737826" cy="1108151"/>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Print and organize all necessary activity materials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see Printing Suggestions</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Some stations consist of cut-and-sort activities. You can choose to have students cut these as they progress and then sort or, you can have them cut and placed in envelopes or folders before they begin.  </a:t>
              </a:r>
            </a:p>
            <a:p>
              <a:endPar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Tasks can be set up as stations or as completion tasks where groups remain in one location. In either setup, it is important to have materials prepared that equal the number of groups. Having a folder/envelope for each task is best practice. </a:t>
              </a:r>
            </a:p>
            <a:p>
              <a:endPar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Gale resources should be accessed through the </a:t>
              </a:r>
              <a:r>
                <a:rPr lang="en-US" sz="1200" b="1"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database. (See</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page). </a:t>
              </a:r>
            </a:p>
          </p:txBody>
        </p:sp>
      </p:grpSp>
      <p:grpSp>
        <p:nvGrpSpPr>
          <p:cNvPr id="15" name="Group 14">
            <a:extLst>
              <a:ext uri="{FF2B5EF4-FFF2-40B4-BE49-F238E27FC236}">
                <a16:creationId xmlns:a16="http://schemas.microsoft.com/office/drawing/2014/main" id="{8D60F59D-45A5-D1F2-E8EC-9CFD946F6059}"/>
              </a:ext>
            </a:extLst>
          </p:cNvPr>
          <p:cNvGrpSpPr/>
          <p:nvPr/>
        </p:nvGrpSpPr>
        <p:grpSpPr>
          <a:xfrm>
            <a:off x="117809" y="3418584"/>
            <a:ext cx="6622382" cy="841593"/>
            <a:chOff x="117809" y="1967861"/>
            <a:chExt cx="6622382" cy="841593"/>
          </a:xfrm>
        </p:grpSpPr>
        <p:sp>
          <p:nvSpPr>
            <p:cNvPr id="7" name="Rectangle 6">
              <a:extLst>
                <a:ext uri="{FF2B5EF4-FFF2-40B4-BE49-F238E27FC236}">
                  <a16:creationId xmlns:a16="http://schemas.microsoft.com/office/drawing/2014/main" id="{1EB87DCD-9C0E-2EAC-93DC-37D19098E4A6}"/>
                </a:ext>
              </a:extLst>
            </p:cNvPr>
            <p:cNvSpPr/>
            <p:nvPr/>
          </p:nvSpPr>
          <p:spPr>
            <a:xfrm>
              <a:off x="117809" y="1967863"/>
              <a:ext cx="1884556" cy="841591"/>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DURING</a:t>
              </a:r>
            </a:p>
          </p:txBody>
        </p:sp>
        <p:sp>
          <p:nvSpPr>
            <p:cNvPr id="12" name="Rectangle 11">
              <a:extLst>
                <a:ext uri="{FF2B5EF4-FFF2-40B4-BE49-F238E27FC236}">
                  <a16:creationId xmlns:a16="http://schemas.microsoft.com/office/drawing/2014/main" id="{382AE02F-2B12-C05E-94DB-48A10AE36652}"/>
                </a:ext>
              </a:extLst>
            </p:cNvPr>
            <p:cNvSpPr/>
            <p:nvPr/>
          </p:nvSpPr>
          <p:spPr>
            <a:xfrm>
              <a:off x="2002365" y="1967861"/>
              <a:ext cx="4737826" cy="841593"/>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Walk around the room and assist groups when necessary. Each time a group finishes a task, check their code to approve them to go onto the next one. </a:t>
              </a:r>
            </a:p>
          </p:txBody>
        </p:sp>
      </p:grpSp>
      <p:grpSp>
        <p:nvGrpSpPr>
          <p:cNvPr id="16" name="Group 15">
            <a:extLst>
              <a:ext uri="{FF2B5EF4-FFF2-40B4-BE49-F238E27FC236}">
                <a16:creationId xmlns:a16="http://schemas.microsoft.com/office/drawing/2014/main" id="{F63CB710-C327-76A8-508E-A13D99D4CDD5}"/>
              </a:ext>
            </a:extLst>
          </p:cNvPr>
          <p:cNvGrpSpPr/>
          <p:nvPr/>
        </p:nvGrpSpPr>
        <p:grpSpPr>
          <a:xfrm>
            <a:off x="117809" y="4359120"/>
            <a:ext cx="6622382" cy="1122083"/>
            <a:chOff x="117809" y="3207566"/>
            <a:chExt cx="6622382" cy="1122083"/>
          </a:xfrm>
        </p:grpSpPr>
        <p:sp>
          <p:nvSpPr>
            <p:cNvPr id="8" name="Rectangle 7">
              <a:extLst>
                <a:ext uri="{FF2B5EF4-FFF2-40B4-BE49-F238E27FC236}">
                  <a16:creationId xmlns:a16="http://schemas.microsoft.com/office/drawing/2014/main" id="{6CB22798-751E-346D-E5A1-573DFE819F8B}"/>
                </a:ext>
              </a:extLst>
            </p:cNvPr>
            <p:cNvSpPr/>
            <p:nvPr/>
          </p:nvSpPr>
          <p:spPr>
            <a:xfrm>
              <a:off x="117809" y="3207566"/>
              <a:ext cx="1884556" cy="1118959"/>
            </a:xfrm>
            <a:prstGeom prst="rect">
              <a:avLst/>
            </a:prstGeom>
            <a:solidFill>
              <a:srgbClr val="5E2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Open Sans" panose="020B0606030504020204" pitchFamily="34" charset="0"/>
                  <a:ea typeface="Open Sans" panose="020B0606030504020204" pitchFamily="34" charset="0"/>
                  <a:cs typeface="Open Sans" panose="020B0606030504020204" pitchFamily="34" charset="0"/>
                </a:rPr>
                <a:t>AFTER</a:t>
              </a:r>
            </a:p>
          </p:txBody>
        </p:sp>
        <p:sp>
          <p:nvSpPr>
            <p:cNvPr id="13" name="Rectangle 12">
              <a:extLst>
                <a:ext uri="{FF2B5EF4-FFF2-40B4-BE49-F238E27FC236}">
                  <a16:creationId xmlns:a16="http://schemas.microsoft.com/office/drawing/2014/main" id="{25B31B4E-BFBA-FFCA-EA79-E784700B905F}"/>
                </a:ext>
              </a:extLst>
            </p:cNvPr>
            <p:cNvSpPr/>
            <p:nvPr/>
          </p:nvSpPr>
          <p:spPr>
            <a:xfrm>
              <a:off x="2002365" y="3210691"/>
              <a:ext cx="4737826" cy="111895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Review reading material with students. This activity works well as an introduction to a topic, or as a culminating activity at the end of a unit. Students can reflect about what they learned during the activity with reflection writing or use what they learned as a starting point for a deeper research project.</a:t>
              </a:r>
            </a:p>
          </p:txBody>
        </p:sp>
      </p:grpSp>
      <p:sp>
        <p:nvSpPr>
          <p:cNvPr id="10" name="Rectangle 9">
            <a:extLst>
              <a:ext uri="{FF2B5EF4-FFF2-40B4-BE49-F238E27FC236}">
                <a16:creationId xmlns:a16="http://schemas.microsoft.com/office/drawing/2014/main" id="{13FCC842-E385-AE9C-5E4A-A5D6EB73FB78}"/>
              </a:ext>
            </a:extLst>
          </p:cNvPr>
          <p:cNvSpPr/>
          <p:nvPr/>
        </p:nvSpPr>
        <p:spPr>
          <a:xfrm>
            <a:off x="100361" y="6244846"/>
            <a:ext cx="6639830" cy="3579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F1F792AC-8D3D-59FC-B238-874F5C648C2B}"/>
              </a:ext>
            </a:extLst>
          </p:cNvPr>
          <p:cNvSpPr/>
          <p:nvPr/>
        </p:nvSpPr>
        <p:spPr>
          <a:xfrm>
            <a:off x="100361" y="6602746"/>
            <a:ext cx="6622382" cy="1929859"/>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b="1">
                <a:solidFill>
                  <a:srgbClr val="003865"/>
                </a:solidFill>
                <a:latin typeface="Open Sans"/>
                <a:ea typeface="Open Sans"/>
                <a:cs typeface="Open Sans"/>
              </a:rPr>
              <a:t>Instructions: </a:t>
            </a:r>
            <a:r>
              <a:rPr lang="en-US" sz="1100">
                <a:solidFill>
                  <a:schemeClr val="tx1"/>
                </a:solidFill>
                <a:latin typeface="Open Sans"/>
                <a:ea typeface="Open Sans"/>
                <a:cs typeface="Open Sans"/>
              </a:rPr>
              <a:t>Students will watch the assigned video on </a:t>
            </a:r>
            <a:r>
              <a:rPr lang="en-US" sz="1100" i="1">
                <a:solidFill>
                  <a:schemeClr val="tx1"/>
                </a:solidFill>
                <a:latin typeface="Open Sans"/>
                <a:ea typeface="Open Sans"/>
                <a:cs typeface="Open Sans"/>
              </a:rPr>
              <a:t>Gale In Context: Elementary </a:t>
            </a:r>
            <a:r>
              <a:rPr lang="en-US" sz="1100">
                <a:solidFill>
                  <a:schemeClr val="tx1"/>
                </a:solidFill>
                <a:latin typeface="Open Sans"/>
                <a:ea typeface="Open Sans"/>
                <a:cs typeface="Open Sans"/>
              </a:rPr>
              <a:t>titled </a:t>
            </a:r>
            <a:r>
              <a:rPr kumimoji="0" lang="en-US" sz="1100" b="0" i="0" u="none" strike="noStrike" kern="1200" cap="none" spc="0" normalizeH="0" baseline="0" noProof="0">
                <a:ln>
                  <a:noFill/>
                </a:ln>
                <a:solidFill>
                  <a:prstClr val="black"/>
                </a:solidFill>
                <a:effectLst/>
                <a:uLnTx/>
                <a:uFillTx/>
                <a:latin typeface="Open Sans"/>
                <a:ea typeface="Open Sans"/>
                <a:cs typeface="Open Sans"/>
              </a:rPr>
              <a:t>“Block City: A Classic by Robert Louis Stevenson.</a:t>
            </a:r>
            <a:r>
              <a:rPr lang="en-US" sz="1100">
                <a:solidFill>
                  <a:prstClr val="black"/>
                </a:solidFill>
                <a:latin typeface="Open Sans"/>
                <a:ea typeface="Open Sans"/>
                <a:cs typeface="Open Sans"/>
              </a:rPr>
              <a:t>” </a:t>
            </a:r>
            <a:r>
              <a:rPr lang="en-US" sz="1100">
                <a:solidFill>
                  <a:schemeClr val="tx1"/>
                </a:solidFill>
                <a:latin typeface="Open Sans"/>
                <a:ea typeface="Open Sans"/>
                <a:cs typeface="Open Sans"/>
              </a:rPr>
              <a:t>. As they watch and listen, they will match the lines from the poem that have the same end rhyme.. When in the right pairs, the letters will be the code they will write on their answer sheet. *</a:t>
            </a:r>
            <a:r>
              <a:rPr lang="en-US" sz="1100" i="1">
                <a:solidFill>
                  <a:schemeClr val="tx1"/>
                </a:solidFill>
                <a:latin typeface="Open Sans"/>
                <a:ea typeface="Open Sans"/>
                <a:cs typeface="Open Sans"/>
              </a:rPr>
              <a:t>Note that the video does speak quicky. There is a transcript below the video for those students who want to read or follow along. </a:t>
            </a:r>
            <a:endParaRPr lang="en-US" sz="1100" i="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endParaRPr lang="en-US" sz="1100" b="1">
              <a:solidFill>
                <a:srgbClr val="003865"/>
              </a:solidFill>
              <a:latin typeface="Open Sans" panose="020B0606030504020204" pitchFamily="34" charset="0"/>
              <a:ea typeface="Open Sans" panose="020B0606030504020204" pitchFamily="34" charset="0"/>
              <a:cs typeface="Open Sans" panose="020B0606030504020204" pitchFamily="34" charset="0"/>
            </a:endParaRPr>
          </a:p>
          <a:p>
            <a:r>
              <a:rPr lang="en-US" sz="1100" b="1">
                <a:solidFill>
                  <a:srgbClr val="003865"/>
                </a:solidFill>
                <a:latin typeface="Open Sans"/>
                <a:ea typeface="Open Sans"/>
                <a:cs typeface="Open Sans"/>
              </a:rPr>
              <a:t>Arrangements: </a:t>
            </a:r>
            <a:r>
              <a:rPr lang="en-US" sz="1100">
                <a:solidFill>
                  <a:schemeClr val="tx1"/>
                </a:solidFill>
                <a:latin typeface="Open Sans"/>
                <a:ea typeface="Open Sans"/>
                <a:cs typeface="Open Sans"/>
              </a:rPr>
              <a:t>If students are working in groups, have them view the video together or watch individually. See</a:t>
            </a:r>
            <a:r>
              <a:rPr lang="en-US" sz="1100" i="1">
                <a:solidFill>
                  <a:schemeClr val="tx1"/>
                </a:solidFill>
                <a:latin typeface="Open Sans"/>
                <a:ea typeface="Open Sans"/>
                <a:cs typeface="Open Sans"/>
              </a:rPr>
              <a:t> Resource Access </a:t>
            </a:r>
            <a:r>
              <a:rPr lang="en-US" sz="1100">
                <a:solidFill>
                  <a:schemeClr val="tx1"/>
                </a:solidFill>
                <a:latin typeface="Open Sans"/>
                <a:ea typeface="Open Sans"/>
                <a:cs typeface="Open Sans"/>
              </a:rPr>
              <a:t>for best practices on sharing Gale content with students. The activity for this is a cut-and-sort activity. You should have them precut and stored in an envelope or bag. </a:t>
            </a:r>
            <a:endParaRPr lang="en-U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33D21277-5048-FD7C-8EBA-B91927F17BAE}"/>
              </a:ext>
            </a:extLst>
          </p:cNvPr>
          <p:cNvSpPr/>
          <p:nvPr/>
        </p:nvSpPr>
        <p:spPr>
          <a:xfrm>
            <a:off x="0" y="5663063"/>
            <a:ext cx="6858000" cy="533959"/>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Open Sans" panose="020B0606030504020204" pitchFamily="34" charset="0"/>
                <a:ea typeface="Open Sans" panose="020B0606030504020204" pitchFamily="34" charset="0"/>
                <a:cs typeface="Open Sans" panose="020B0606030504020204" pitchFamily="34" charset="0"/>
              </a:rPr>
              <a:t>TASK-SPECIFIC INSTRUCTIONS</a:t>
            </a:r>
          </a:p>
        </p:txBody>
      </p:sp>
    </p:spTree>
    <p:extLst>
      <p:ext uri="{BB962C8B-B14F-4D97-AF65-F5344CB8AC3E}">
        <p14:creationId xmlns:p14="http://schemas.microsoft.com/office/powerpoint/2010/main" val="230077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57DD3D-0E45-0F8F-938A-3A58F23EF2EB}"/>
              </a:ext>
            </a:extLst>
          </p:cNvPr>
          <p:cNvSpPr/>
          <p:nvPr/>
        </p:nvSpPr>
        <p:spPr>
          <a:xfrm>
            <a:off x="95999" y="142080"/>
            <a:ext cx="6639830" cy="35790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Open Sans" panose="020B0606030504020204" pitchFamily="34" charset="0"/>
                <a:ea typeface="Open Sans" panose="020B0606030504020204" pitchFamily="34" charset="0"/>
                <a:cs typeface="Open Sans" panose="020B0606030504020204" pitchFamily="34" charset="0"/>
              </a:rPr>
              <a:t>TASK 2:</a:t>
            </a:r>
          </a:p>
        </p:txBody>
      </p:sp>
      <p:sp>
        <p:nvSpPr>
          <p:cNvPr id="4" name="Rectangle 3">
            <a:extLst>
              <a:ext uri="{FF2B5EF4-FFF2-40B4-BE49-F238E27FC236}">
                <a16:creationId xmlns:a16="http://schemas.microsoft.com/office/drawing/2014/main" id="{A5E31B16-3628-E9A3-FCAF-DD082D2EC32E}"/>
              </a:ext>
            </a:extLst>
          </p:cNvPr>
          <p:cNvSpPr/>
          <p:nvPr/>
        </p:nvSpPr>
        <p:spPr>
          <a:xfrm>
            <a:off x="95999" y="2344291"/>
            <a:ext cx="6639830" cy="357900"/>
          </a:xfrm>
          <a:prstGeom prst="rect">
            <a:avLst/>
          </a:prstGeom>
          <a:solidFill>
            <a:srgbClr val="99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Open Sans" panose="020B0606030504020204" pitchFamily="34" charset="0"/>
                <a:ea typeface="Open Sans" panose="020B0606030504020204" pitchFamily="34" charset="0"/>
                <a:cs typeface="Open Sans" panose="020B0606030504020204" pitchFamily="34" charset="0"/>
              </a:rPr>
              <a:t>TASK 3:</a:t>
            </a:r>
          </a:p>
        </p:txBody>
      </p:sp>
      <p:grpSp>
        <p:nvGrpSpPr>
          <p:cNvPr id="5" name="Group 4">
            <a:extLst>
              <a:ext uri="{FF2B5EF4-FFF2-40B4-BE49-F238E27FC236}">
                <a16:creationId xmlns:a16="http://schemas.microsoft.com/office/drawing/2014/main" id="{AF324EF9-84C0-A90F-3B75-DDEEF8D37D51}"/>
              </a:ext>
            </a:extLst>
          </p:cNvPr>
          <p:cNvGrpSpPr/>
          <p:nvPr/>
        </p:nvGrpSpPr>
        <p:grpSpPr>
          <a:xfrm>
            <a:off x="0" y="8608741"/>
            <a:ext cx="6858000" cy="535259"/>
            <a:chOff x="0" y="8608741"/>
            <a:chExt cx="6858000" cy="535259"/>
          </a:xfrm>
        </p:grpSpPr>
        <p:sp>
          <p:nvSpPr>
            <p:cNvPr id="6" name="Rectangle 5">
              <a:extLst>
                <a:ext uri="{FF2B5EF4-FFF2-40B4-BE49-F238E27FC236}">
                  <a16:creationId xmlns:a16="http://schemas.microsoft.com/office/drawing/2014/main" id="{382C87D8-2DF2-C3E8-BA9C-BF985E38CCF8}"/>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8F05C7D-3CB2-514C-BBDD-201D6AE3E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8" name="Picture 7" descr="Logo&#10;&#10;Description automatically generated">
              <a:extLst>
                <a:ext uri="{FF2B5EF4-FFF2-40B4-BE49-F238E27FC236}">
                  <a16:creationId xmlns:a16="http://schemas.microsoft.com/office/drawing/2014/main" id="{343BC60E-D435-241D-92EC-0FF8068ED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9" name="Rectangle 8">
            <a:extLst>
              <a:ext uri="{FF2B5EF4-FFF2-40B4-BE49-F238E27FC236}">
                <a16:creationId xmlns:a16="http://schemas.microsoft.com/office/drawing/2014/main" id="{F123948D-916E-9F85-6AA0-38A5418978C7}"/>
              </a:ext>
            </a:extLst>
          </p:cNvPr>
          <p:cNvSpPr/>
          <p:nvPr/>
        </p:nvSpPr>
        <p:spPr>
          <a:xfrm>
            <a:off x="82913" y="4216787"/>
            <a:ext cx="6666002" cy="357900"/>
          </a:xfrm>
          <a:prstGeom prst="rect">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Open Sans" panose="020B0606030504020204" pitchFamily="34" charset="0"/>
                <a:ea typeface="Open Sans" panose="020B0606030504020204" pitchFamily="34" charset="0"/>
                <a:cs typeface="Open Sans" panose="020B0606030504020204" pitchFamily="34" charset="0"/>
              </a:rPr>
              <a:t>TASK 4:</a:t>
            </a:r>
          </a:p>
        </p:txBody>
      </p:sp>
      <p:sp>
        <p:nvSpPr>
          <p:cNvPr id="11" name="Rectangle 10">
            <a:extLst>
              <a:ext uri="{FF2B5EF4-FFF2-40B4-BE49-F238E27FC236}">
                <a16:creationId xmlns:a16="http://schemas.microsoft.com/office/drawing/2014/main" id="{B57232CF-CFE6-E8A5-AF93-9891F1E2D5CD}"/>
              </a:ext>
            </a:extLst>
          </p:cNvPr>
          <p:cNvSpPr/>
          <p:nvPr/>
        </p:nvSpPr>
        <p:spPr>
          <a:xfrm>
            <a:off x="95999" y="499979"/>
            <a:ext cx="6639830" cy="1739962"/>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document, “Nature Haikus” so see examples of Haiku and practice counting syllables. They will then compare two poems given to them and determine which is a Haiku based on the number of syllables in each line. They will record the title of the correct poem on the answer sheet under Task 2</a:t>
            </a:r>
          </a:p>
          <a:p>
            <a:endPar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Each group will need a set of the 4 poems. The poems can either be cut into strips or left on the same sheet when given to students. See</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a:t>
            </a:r>
          </a:p>
        </p:txBody>
      </p:sp>
      <p:sp>
        <p:nvSpPr>
          <p:cNvPr id="12" name="Rectangle 11">
            <a:extLst>
              <a:ext uri="{FF2B5EF4-FFF2-40B4-BE49-F238E27FC236}">
                <a16:creationId xmlns:a16="http://schemas.microsoft.com/office/drawing/2014/main" id="{91AA267B-CCC6-DF3D-17A5-B6EB62219463}"/>
              </a:ext>
            </a:extLst>
          </p:cNvPr>
          <p:cNvSpPr/>
          <p:nvPr/>
        </p:nvSpPr>
        <p:spPr>
          <a:xfrm>
            <a:off x="104723" y="2691988"/>
            <a:ext cx="6622382" cy="1405389"/>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assigned</a:t>
            </a:r>
            <a:r>
              <a:rPr lang="en-US" sz="1200" b="1" i="1">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document, “Alliteration.” They will then find their way out of the emoji maze by determining which emoji correctly completes to alliteration on each square. They will record the direction they went with an arrow on their answer sheet under Task 3.</a:t>
            </a:r>
          </a:p>
          <a:p>
            <a:endPar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Each group will need one maze to work through together. See</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a:t>
            </a:r>
            <a:endParaRPr lang="en-US" sz="13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9016CC65-4F01-B51D-02F7-EAAFFB937A19}"/>
              </a:ext>
            </a:extLst>
          </p:cNvPr>
          <p:cNvSpPr/>
          <p:nvPr/>
        </p:nvSpPr>
        <p:spPr>
          <a:xfrm>
            <a:off x="91637" y="4572000"/>
            <a:ext cx="6648554" cy="1708769"/>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first read the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document “Metaphors.” Then students will use the animal alphabet cypher to complete each of the common metaphors from poetry. Each decoded word will be recorded on their answer sheet under Task 4.</a:t>
            </a:r>
          </a:p>
          <a:p>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See</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Each group will need a cipher and page of metaphors to decode. These can be printed on separate sheets or front and back. Printing front and back may make the task more challenging. </a:t>
            </a:r>
            <a:endPar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3A36AC9C-8CEA-1998-8B42-356BC1EFEF12}"/>
              </a:ext>
            </a:extLst>
          </p:cNvPr>
          <p:cNvSpPr/>
          <p:nvPr/>
        </p:nvSpPr>
        <p:spPr>
          <a:xfrm>
            <a:off x="82913" y="6371501"/>
            <a:ext cx="6666002" cy="35790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latin typeface="Open Sans" panose="020B0606030504020204" pitchFamily="34" charset="0"/>
                <a:ea typeface="Open Sans" panose="020B0606030504020204" pitchFamily="34" charset="0"/>
                <a:cs typeface="Open Sans" panose="020B0606030504020204" pitchFamily="34" charset="0"/>
              </a:rPr>
              <a:t>TASK 5:</a:t>
            </a:r>
          </a:p>
        </p:txBody>
      </p:sp>
      <p:sp>
        <p:nvSpPr>
          <p:cNvPr id="15" name="Rectangle 14">
            <a:extLst>
              <a:ext uri="{FF2B5EF4-FFF2-40B4-BE49-F238E27FC236}">
                <a16:creationId xmlns:a16="http://schemas.microsoft.com/office/drawing/2014/main" id="{B5741080-8C10-02CA-30F1-EB0868924B3B}"/>
              </a:ext>
            </a:extLst>
          </p:cNvPr>
          <p:cNvSpPr/>
          <p:nvPr/>
        </p:nvSpPr>
        <p:spPr>
          <a:xfrm>
            <a:off x="91637" y="6729401"/>
            <a:ext cx="6648554" cy="1737260"/>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Instructions: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Students will read the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document, “</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Sound Safari: Exploring the World of Onomatopoeia.”</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 They will then determine which word in each line is an example of onomatopoeia and complete their crossword with that term. The first letter of each word will be the code the put on their answer sheet in numerical order under task 5. This is how they finally “escape”! </a:t>
            </a:r>
          </a:p>
          <a:p>
            <a:endParaRPr lang="en-US" sz="1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rPr>
              <a:t>Arrangements: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Each group will need a crossword puzzle they can write on for this task. See</a:t>
            </a:r>
            <a:r>
              <a:rPr lang="en-US" sz="1200" i="1">
                <a:solidFill>
                  <a:schemeClr val="tx1"/>
                </a:solidFill>
                <a:latin typeface="Open Sans" panose="020B0606030504020204" pitchFamily="34" charset="0"/>
                <a:ea typeface="Open Sans" panose="020B0606030504020204" pitchFamily="34" charset="0"/>
                <a:cs typeface="Open Sans" panose="020B0606030504020204" pitchFamily="34" charset="0"/>
              </a:rPr>
              <a:t> Resource Access </a:t>
            </a:r>
            <a:r>
              <a:rPr lang="en-US" sz="1200">
                <a:solidFill>
                  <a:schemeClr val="tx1"/>
                </a:solidFill>
                <a:latin typeface="Open Sans" panose="020B0606030504020204" pitchFamily="34" charset="0"/>
                <a:ea typeface="Open Sans" panose="020B0606030504020204" pitchFamily="34" charset="0"/>
                <a:cs typeface="Open Sans" panose="020B0606030504020204" pitchFamily="34" charset="0"/>
              </a:rPr>
              <a:t>for best practices on sharing Gale content with students. </a:t>
            </a:r>
            <a:endParaRPr lang="en-US" sz="1200" b="1">
              <a:solidFill>
                <a:srgbClr val="003865"/>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3602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78AE0-3DFD-7719-2BEA-B9593B14AF05}"/>
              </a:ext>
            </a:extLst>
          </p:cNvPr>
          <p:cNvSpPr/>
          <p:nvPr/>
        </p:nvSpPr>
        <p:spPr>
          <a:xfrm>
            <a:off x="0" y="0"/>
            <a:ext cx="6858000" cy="780585"/>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RESOURCE ACCESS</a:t>
            </a:r>
          </a:p>
        </p:txBody>
      </p:sp>
      <p:pic>
        <p:nvPicPr>
          <p:cNvPr id="4" name="Picture 3">
            <a:extLst>
              <a:ext uri="{FF2B5EF4-FFF2-40B4-BE49-F238E27FC236}">
                <a16:creationId xmlns:a16="http://schemas.microsoft.com/office/drawing/2014/main" id="{49A99E49-477D-64D9-8799-3D3F46F87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7CDE365-F069-3F4E-CAE2-E04CCA429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nvGrpSpPr>
          <p:cNvPr id="6" name="Group 5">
            <a:extLst>
              <a:ext uri="{FF2B5EF4-FFF2-40B4-BE49-F238E27FC236}">
                <a16:creationId xmlns:a16="http://schemas.microsoft.com/office/drawing/2014/main" id="{351975D8-9A28-05AF-E977-D6A5EA8D571C}"/>
              </a:ext>
            </a:extLst>
          </p:cNvPr>
          <p:cNvGrpSpPr/>
          <p:nvPr/>
        </p:nvGrpSpPr>
        <p:grpSpPr>
          <a:xfrm>
            <a:off x="0" y="8608741"/>
            <a:ext cx="6858000" cy="535259"/>
            <a:chOff x="0" y="8608741"/>
            <a:chExt cx="6858000" cy="535259"/>
          </a:xfrm>
        </p:grpSpPr>
        <p:sp>
          <p:nvSpPr>
            <p:cNvPr id="7" name="Rectangle 6">
              <a:extLst>
                <a:ext uri="{FF2B5EF4-FFF2-40B4-BE49-F238E27FC236}">
                  <a16:creationId xmlns:a16="http://schemas.microsoft.com/office/drawing/2014/main" id="{07FB04E1-E018-7C7A-AF70-D76C169325C3}"/>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9DD57B-F705-A02B-ADD7-E0637586E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9" name="Picture 8" descr="Logo&#10;&#10;Description automatically generated">
              <a:extLst>
                <a:ext uri="{FF2B5EF4-FFF2-40B4-BE49-F238E27FC236}">
                  <a16:creationId xmlns:a16="http://schemas.microsoft.com/office/drawing/2014/main" id="{FDFEFDCF-2EA8-ACA9-F314-B2F5104C4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graphicFrame>
        <p:nvGraphicFramePr>
          <p:cNvPr id="13" name="Table 12">
            <a:extLst>
              <a:ext uri="{FF2B5EF4-FFF2-40B4-BE49-F238E27FC236}">
                <a16:creationId xmlns:a16="http://schemas.microsoft.com/office/drawing/2014/main" id="{D33F7B74-9DD5-139D-2848-5D9E8590BBF5}"/>
              </a:ext>
            </a:extLst>
          </p:cNvPr>
          <p:cNvGraphicFramePr>
            <a:graphicFrameLocks noGrp="1"/>
          </p:cNvGraphicFramePr>
          <p:nvPr>
            <p:extLst>
              <p:ext uri="{D42A27DB-BD31-4B8C-83A1-F6EECF244321}">
                <p14:modId xmlns:p14="http://schemas.microsoft.com/office/powerpoint/2010/main" val="2556139843"/>
              </p:ext>
            </p:extLst>
          </p:nvPr>
        </p:nvGraphicFramePr>
        <p:xfrm>
          <a:off x="275603" y="4257302"/>
          <a:ext cx="6369422" cy="1600200"/>
        </p:xfrm>
        <a:graphic>
          <a:graphicData uri="http://schemas.openxmlformats.org/drawingml/2006/table">
            <a:tbl>
              <a:tblPr firstRow="1" bandRow="1">
                <a:tableStyleId>{0505E3EF-67EA-436B-97B2-0124C06EBD24}</a:tableStyleId>
              </a:tblPr>
              <a:tblGrid>
                <a:gridCol w="3031174">
                  <a:extLst>
                    <a:ext uri="{9D8B030D-6E8A-4147-A177-3AD203B41FA5}">
                      <a16:colId xmlns:a16="http://schemas.microsoft.com/office/drawing/2014/main" val="1418192699"/>
                    </a:ext>
                  </a:extLst>
                </a:gridCol>
                <a:gridCol w="3338248">
                  <a:extLst>
                    <a:ext uri="{9D8B030D-6E8A-4147-A177-3AD203B41FA5}">
                      <a16:colId xmlns:a16="http://schemas.microsoft.com/office/drawing/2014/main" val="1801863963"/>
                    </a:ext>
                  </a:extLst>
                </a:gridCol>
              </a:tblGrid>
              <a:tr h="289568">
                <a:tc>
                  <a:txBody>
                    <a:bodyPr/>
                    <a:lstStyle/>
                    <a:p>
                      <a:r>
                        <a:rPr lang="en-US" sz="1500" b="0">
                          <a:solidFill>
                            <a:schemeClr val="tx1"/>
                          </a:solidFill>
                          <a:latin typeface="Open Sans" panose="020B0606030504020204" pitchFamily="34" charset="0"/>
                          <a:ea typeface="Open Sans" panose="020B0606030504020204" pitchFamily="34" charset="0"/>
                          <a:cs typeface="Open Sans" panose="020B0606030504020204" pitchFamily="34" charset="0"/>
                        </a:rPr>
                        <a:t>Task 1: Rhyme</a:t>
                      </a:r>
                      <a:endParaRPr lang="en-US" sz="1500" b="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GIIPUN182134852</a:t>
                      </a:r>
                      <a:endParaRPr lang="en-US" sz="1500" b="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6882734"/>
                  </a:ext>
                </a:extLst>
              </a:tr>
              <a:tr h="289568">
                <a:tc>
                  <a:txBody>
                    <a:bodyPr/>
                    <a:lstStyle/>
                    <a:p>
                      <a:r>
                        <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rPr>
                        <a:t>Task 2: Syllables</a:t>
                      </a:r>
                      <a:endParaRPr lang="en-US" sz="15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5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A168361063</a:t>
                      </a:r>
                      <a:endParaRPr lang="en-US" sz="15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8552001"/>
                  </a:ext>
                </a:extLst>
              </a:tr>
              <a:tr h="289568">
                <a:tc>
                  <a:txBody>
                    <a:bodyPr/>
                    <a:lstStyle/>
                    <a:p>
                      <a:r>
                        <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rPr>
                        <a:t>Task 3: </a:t>
                      </a:r>
                      <a:r>
                        <a:rPr lang="en-US" sz="1500" kern="1200">
                          <a:solidFill>
                            <a:schemeClr val="tx1"/>
                          </a:solidFill>
                          <a:latin typeface="Open Sans" panose="020B0606030504020204" pitchFamily="34" charset="0"/>
                          <a:ea typeface="Open Sans" panose="020B0606030504020204" pitchFamily="34" charset="0"/>
                          <a:cs typeface="Open Sans" panose="020B0606030504020204" pitchFamily="34" charset="0"/>
                        </a:rPr>
                        <a:t>Alliteration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SMASQC564832324</a:t>
                      </a:r>
                      <a:endPar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9855769"/>
                  </a:ext>
                </a:extLst>
              </a:tr>
              <a:tr h="289568">
                <a:tc>
                  <a:txBody>
                    <a:bodyPr/>
                    <a:lstStyle/>
                    <a:p>
                      <a:r>
                        <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rPr>
                        <a:t>Task 4: Metaphor</a:t>
                      </a:r>
                      <a:endParaRPr lang="en-US" sz="15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TFDFZW944488296</a:t>
                      </a:r>
                      <a:endPar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8506670"/>
                  </a:ext>
                </a:extLst>
              </a:tr>
              <a:tr h="289568">
                <a:tc>
                  <a:txBody>
                    <a:bodyPr/>
                    <a:lstStyle/>
                    <a:p>
                      <a:r>
                        <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rPr>
                        <a:t>Task 5: Onomatopoeia</a:t>
                      </a:r>
                      <a:endParaRPr lang="en-US" sz="15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500" b="0" i="0" kern="120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A514405674</a:t>
                      </a:r>
                      <a:endParaRPr lang="en-US" sz="15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9436104"/>
                  </a:ext>
                </a:extLst>
              </a:tr>
            </a:tbl>
          </a:graphicData>
        </a:graphic>
      </p:graphicFrame>
      <p:pic>
        <p:nvPicPr>
          <p:cNvPr id="2" name="Picture 1">
            <a:extLst>
              <a:ext uri="{FF2B5EF4-FFF2-40B4-BE49-F238E27FC236}">
                <a16:creationId xmlns:a16="http://schemas.microsoft.com/office/drawing/2014/main" id="{CBB0BA47-871E-2F4E-93F0-93F8656B3EE2}"/>
              </a:ext>
            </a:extLst>
          </p:cNvPr>
          <p:cNvPicPr>
            <a:picLocks noChangeAspect="1"/>
          </p:cNvPicPr>
          <p:nvPr/>
        </p:nvPicPr>
        <p:blipFill>
          <a:blip r:embed="rId4"/>
          <a:stretch>
            <a:fillRect/>
          </a:stretch>
        </p:blipFill>
        <p:spPr>
          <a:xfrm>
            <a:off x="3381663" y="1121454"/>
            <a:ext cx="2890777" cy="2860439"/>
          </a:xfrm>
          <a:prstGeom prst="rect">
            <a:avLst/>
          </a:prstGeom>
          <a:ln w="28575">
            <a:solidFill>
              <a:srgbClr val="E6E7E8"/>
            </a:solidFill>
          </a:ln>
        </p:spPr>
      </p:pic>
      <p:pic>
        <p:nvPicPr>
          <p:cNvPr id="11" name="Picture 10">
            <a:extLst>
              <a:ext uri="{FF2B5EF4-FFF2-40B4-BE49-F238E27FC236}">
                <a16:creationId xmlns:a16="http://schemas.microsoft.com/office/drawing/2014/main" id="{3EB3B4D4-F547-49B8-3420-72F2EFA1C800}"/>
              </a:ext>
            </a:extLst>
          </p:cNvPr>
          <p:cNvPicPr>
            <a:picLocks noChangeAspect="1"/>
          </p:cNvPicPr>
          <p:nvPr/>
        </p:nvPicPr>
        <p:blipFill rotWithShape="1">
          <a:blip r:embed="rId5"/>
          <a:srcRect t="507"/>
          <a:stretch/>
        </p:blipFill>
        <p:spPr>
          <a:xfrm>
            <a:off x="5349682" y="1842407"/>
            <a:ext cx="1283851" cy="2133601"/>
          </a:xfrm>
          <a:prstGeom prst="rect">
            <a:avLst/>
          </a:prstGeom>
          <a:ln w="28575">
            <a:solidFill>
              <a:srgbClr val="E6E7E8"/>
            </a:solidFill>
          </a:ln>
        </p:spPr>
      </p:pic>
      <p:sp>
        <p:nvSpPr>
          <p:cNvPr id="17" name="Rectangle 16">
            <a:extLst>
              <a:ext uri="{FF2B5EF4-FFF2-40B4-BE49-F238E27FC236}">
                <a16:creationId xmlns:a16="http://schemas.microsoft.com/office/drawing/2014/main" id="{227E3750-2F3F-AD17-7E70-E06DF55FF1F3}"/>
              </a:ext>
            </a:extLst>
          </p:cNvPr>
          <p:cNvSpPr/>
          <p:nvPr/>
        </p:nvSpPr>
        <p:spPr>
          <a:xfrm>
            <a:off x="224467" y="929273"/>
            <a:ext cx="2890777" cy="318594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The best way to have students access task articles it to have them visit </a:t>
            </a:r>
            <a:r>
              <a:rPr lang="en-US" sz="1400" b="1"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and perform an </a:t>
            </a: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Advanced Search</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Provide students with the </a:t>
            </a: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Gale Document Number</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They will then select </a:t>
            </a:r>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Gale Document Number</a:t>
            </a:r>
            <a:r>
              <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rPr>
              <a:t> from the Field drop-down menu and enter the document numbers below to access the content for each task. </a:t>
            </a:r>
          </a:p>
        </p:txBody>
      </p:sp>
      <p:sp>
        <p:nvSpPr>
          <p:cNvPr id="20" name="Rectangle 19">
            <a:extLst>
              <a:ext uri="{FF2B5EF4-FFF2-40B4-BE49-F238E27FC236}">
                <a16:creationId xmlns:a16="http://schemas.microsoft.com/office/drawing/2014/main" id="{12770C8E-32C8-8F8F-1567-8A270B2B44D7}"/>
              </a:ext>
            </a:extLst>
          </p:cNvPr>
          <p:cNvSpPr/>
          <p:nvPr/>
        </p:nvSpPr>
        <p:spPr>
          <a:xfrm>
            <a:off x="224467" y="7522819"/>
            <a:ext cx="6409066" cy="780586"/>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Articles can also be shared with students via the </a:t>
            </a:r>
          </a:p>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Get Link </a:t>
            </a: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tool. </a:t>
            </a:r>
          </a:p>
        </p:txBody>
      </p:sp>
      <p:pic>
        <p:nvPicPr>
          <p:cNvPr id="21" name="Picture 20">
            <a:extLst>
              <a:ext uri="{FF2B5EF4-FFF2-40B4-BE49-F238E27FC236}">
                <a16:creationId xmlns:a16="http://schemas.microsoft.com/office/drawing/2014/main" id="{FDAC1CC6-08A6-8013-152F-D5EE62560EE4}"/>
              </a:ext>
            </a:extLst>
          </p:cNvPr>
          <p:cNvPicPr>
            <a:picLocks noChangeAspect="1"/>
          </p:cNvPicPr>
          <p:nvPr/>
        </p:nvPicPr>
        <p:blipFill rotWithShape="1">
          <a:blip r:embed="rId6"/>
          <a:srcRect t="9183" b="-1"/>
          <a:stretch/>
        </p:blipFill>
        <p:spPr>
          <a:xfrm>
            <a:off x="712835" y="6687403"/>
            <a:ext cx="5432329" cy="597998"/>
          </a:xfrm>
          <a:prstGeom prst="rect">
            <a:avLst/>
          </a:prstGeom>
          <a:ln w="19050">
            <a:solidFill>
              <a:srgbClr val="E6E7E8"/>
            </a:solidFill>
          </a:ln>
        </p:spPr>
      </p:pic>
      <p:sp>
        <p:nvSpPr>
          <p:cNvPr id="22" name="Rectangle 21">
            <a:extLst>
              <a:ext uri="{FF2B5EF4-FFF2-40B4-BE49-F238E27FC236}">
                <a16:creationId xmlns:a16="http://schemas.microsoft.com/office/drawing/2014/main" id="{797EE595-172D-B19E-FDA7-D7AAA0143C56}"/>
              </a:ext>
            </a:extLst>
          </p:cNvPr>
          <p:cNvSpPr/>
          <p:nvPr/>
        </p:nvSpPr>
        <p:spPr>
          <a:xfrm>
            <a:off x="3863817" y="6687403"/>
            <a:ext cx="604301" cy="597998"/>
          </a:xfrm>
          <a:prstGeom prst="rect">
            <a:avLst/>
          </a:prstGeom>
          <a:noFill/>
          <a:ln w="28575">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51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D0E3F0-313F-80D9-9330-4A2B130C0213}"/>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F1F6833D-9D59-DE20-33D6-0E7AD7DAC8BE}"/>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6DCDB0-D10C-0263-B427-357696295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D768AAB9-27CC-7C82-A918-FA4EF8BE2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10" name="Rectangle 9">
            <a:extLst>
              <a:ext uri="{FF2B5EF4-FFF2-40B4-BE49-F238E27FC236}">
                <a16:creationId xmlns:a16="http://schemas.microsoft.com/office/drawing/2014/main" id="{CCC67249-DC91-4C71-7F6F-59D8F8B404A7}"/>
              </a:ext>
            </a:extLst>
          </p:cNvPr>
          <p:cNvSpPr/>
          <p:nvPr/>
        </p:nvSpPr>
        <p:spPr>
          <a:xfrm>
            <a:off x="0" y="0"/>
            <a:ext cx="6858000" cy="535259"/>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Arial" panose="020B0604020202020204" pitchFamily="34" charset="0"/>
                <a:cs typeface="Arial" panose="020B0604020202020204" pitchFamily="34" charset="0"/>
              </a:rPr>
              <a:t>PRINTING SUGGESTIONS</a:t>
            </a:r>
          </a:p>
        </p:txBody>
      </p:sp>
      <p:graphicFrame>
        <p:nvGraphicFramePr>
          <p:cNvPr id="18" name="Table 18">
            <a:extLst>
              <a:ext uri="{FF2B5EF4-FFF2-40B4-BE49-F238E27FC236}">
                <a16:creationId xmlns:a16="http://schemas.microsoft.com/office/drawing/2014/main" id="{4FF66F1B-79F6-2EE7-F0EC-B1745F2DBCBA}"/>
              </a:ext>
            </a:extLst>
          </p:cNvPr>
          <p:cNvGraphicFramePr>
            <a:graphicFrameLocks noGrp="1"/>
          </p:cNvGraphicFramePr>
          <p:nvPr>
            <p:extLst>
              <p:ext uri="{D42A27DB-BD31-4B8C-83A1-F6EECF244321}">
                <p14:modId xmlns:p14="http://schemas.microsoft.com/office/powerpoint/2010/main" val="3424669561"/>
              </p:ext>
            </p:extLst>
          </p:nvPr>
        </p:nvGraphicFramePr>
        <p:xfrm>
          <a:off x="112233" y="705173"/>
          <a:ext cx="6633533" cy="4937760"/>
        </p:xfrm>
        <a:graphic>
          <a:graphicData uri="http://schemas.openxmlformats.org/drawingml/2006/table">
            <a:tbl>
              <a:tblPr firstRow="1" bandRow="1">
                <a:tableStyleId>{0505E3EF-67EA-436B-97B2-0124C06EBD24}</a:tableStyleId>
              </a:tblPr>
              <a:tblGrid>
                <a:gridCol w="1448636">
                  <a:extLst>
                    <a:ext uri="{9D8B030D-6E8A-4147-A177-3AD203B41FA5}">
                      <a16:colId xmlns:a16="http://schemas.microsoft.com/office/drawing/2014/main" val="1949674280"/>
                    </a:ext>
                  </a:extLst>
                </a:gridCol>
                <a:gridCol w="5184897">
                  <a:extLst>
                    <a:ext uri="{9D8B030D-6E8A-4147-A177-3AD203B41FA5}">
                      <a16:colId xmlns:a16="http://schemas.microsoft.com/office/drawing/2014/main" val="3625762707"/>
                    </a:ext>
                  </a:extLst>
                </a:gridCol>
              </a:tblGrid>
              <a:tr h="289568">
                <a:tc>
                  <a:txBody>
                    <a:bodyPr/>
                    <a:lstStyle/>
                    <a:p>
                      <a:r>
                        <a:rPr lang="en-US" sz="1600" b="0">
                          <a:latin typeface="Open Sans" panose="020B0606030504020204" pitchFamily="34" charset="0"/>
                          <a:ea typeface="Open Sans" panose="020B0606030504020204" pitchFamily="34" charset="0"/>
                          <a:cs typeface="Open Sans" panose="020B0606030504020204" pitchFamily="34" charset="0"/>
                        </a:rPr>
                        <a:t>Page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a:latin typeface="Open Sans" panose="020B0606030504020204" pitchFamily="34" charset="0"/>
                          <a:ea typeface="Open Sans" panose="020B0606030504020204" pitchFamily="34" charset="0"/>
                          <a:cs typeface="Open Sans" panose="020B0606030504020204" pitchFamily="34" charset="0"/>
                        </a:rPr>
                        <a:t>Answer Sheet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8277881"/>
                  </a:ext>
                </a:extLst>
              </a:tr>
              <a:tr h="289568">
                <a:tc>
                  <a:txBody>
                    <a:bodyPr/>
                    <a:lstStyle/>
                    <a:p>
                      <a:r>
                        <a:rPr lang="en-US" sz="1600" b="0">
                          <a:latin typeface="Open Sans" panose="020B0606030504020204" pitchFamily="34" charset="0"/>
                          <a:ea typeface="Open Sans" panose="020B0606030504020204" pitchFamily="34" charset="0"/>
                          <a:cs typeface="Open Sans" panose="020B0606030504020204" pitchFamily="34" charset="0"/>
                        </a:rPr>
                        <a:t>Page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a:latin typeface="Open Sans" panose="020B0606030504020204" pitchFamily="34" charset="0"/>
                          <a:ea typeface="Open Sans" panose="020B0606030504020204" pitchFamily="34" charset="0"/>
                          <a:cs typeface="Open Sans" panose="020B0606030504020204" pitchFamily="34" charset="0"/>
                        </a:rPr>
                        <a:t>Teacher Answer Key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7868414"/>
                  </a:ext>
                </a:extLst>
              </a:tr>
              <a:tr h="289568">
                <a:tc>
                  <a:txBody>
                    <a:bodyPr/>
                    <a:lstStyle/>
                    <a:p>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Page 9-11</a:t>
                      </a:r>
                      <a:endParaRPr lang="en-US" sz="1600" b="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Description Cards for Stations or Folders</a:t>
                      </a:r>
                    </a:p>
                    <a:p>
                      <a:r>
                        <a:rPr lang="en-US" sz="1600" b="0">
                          <a:solidFill>
                            <a:schemeClr val="tx1"/>
                          </a:solidFill>
                          <a:latin typeface="Open Sans" panose="020B0606030504020204" pitchFamily="34" charset="0"/>
                          <a:ea typeface="Open Sans" panose="020B0606030504020204" pitchFamily="34" charset="0"/>
                          <a:cs typeface="Open Sans" panose="020B0606030504020204" pitchFamily="34" charset="0"/>
                        </a:rPr>
                        <a:t>(optional)</a:t>
                      </a:r>
                      <a:endParaRPr lang="en-US" sz="1600" b="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5212551"/>
                  </a:ext>
                </a:extLst>
              </a:tr>
              <a:tr h="289568">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Page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1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539291"/>
                  </a:ext>
                </a:extLst>
              </a:tr>
              <a:tr h="289568">
                <a:tc>
                  <a:txBody>
                    <a:bodyPr/>
                    <a:lstStyle/>
                    <a:p>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Page 13</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1 Cut-and-Sort Activity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1534731"/>
                  </a:ext>
                </a:extLst>
              </a:tr>
              <a:tr h="289568">
                <a:tc>
                  <a:txBody>
                    <a:bodyPr/>
                    <a:lstStyle/>
                    <a:p>
                      <a:r>
                        <a:rPr lang="en-US" sz="1600">
                          <a:solidFill>
                            <a:schemeClr val="tx1"/>
                          </a:solidFill>
                          <a:latin typeface="Open Sans"/>
                          <a:ea typeface="Open Sans"/>
                          <a:cs typeface="Open Sans"/>
                        </a:rPr>
                        <a:t>Page 14</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2 Direction Cards (2 per page)</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5778961"/>
                  </a:ext>
                </a:extLst>
              </a:tr>
              <a:tr h="289568">
                <a:tc>
                  <a:txBody>
                    <a:bodyPr/>
                    <a:lstStyle/>
                    <a:p>
                      <a:r>
                        <a:rPr lang="en-US" sz="1600">
                          <a:solidFill>
                            <a:schemeClr val="tx1"/>
                          </a:solidFill>
                          <a:latin typeface="Open Sans"/>
                          <a:ea typeface="Open Sans"/>
                          <a:cs typeface="Open Sans"/>
                        </a:rPr>
                        <a:t>Page 15</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r>
                        <a:rPr lang="en-US" sz="1600">
                          <a:solidFill>
                            <a:schemeClr val="tx1"/>
                          </a:solidFill>
                          <a:latin typeface="Open Sans"/>
                          <a:ea typeface="Open Sans"/>
                          <a:cs typeface="Open Sans"/>
                        </a:rPr>
                        <a:t>Task 2 Cut-and-Sort Activity</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6942852"/>
                  </a:ext>
                </a:extLst>
              </a:tr>
              <a:tr h="289568">
                <a:tc>
                  <a:txBody>
                    <a:bodyPr/>
                    <a:lstStyle/>
                    <a:p>
                      <a:r>
                        <a:rPr lang="en-US" sz="1600">
                          <a:solidFill>
                            <a:schemeClr val="tx1"/>
                          </a:solidFill>
                          <a:latin typeface="Open Sans"/>
                          <a:ea typeface="Open Sans"/>
                          <a:cs typeface="Open Sans"/>
                        </a:rPr>
                        <a:t>Page 16</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rPr>
                        <a:t>Task 3 Direction Cards (2 per page)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143769"/>
                  </a:ext>
                </a:extLst>
              </a:tr>
              <a:tr h="289568">
                <a:tc>
                  <a:txBody>
                    <a:bodyPr/>
                    <a:lstStyle/>
                    <a:p>
                      <a:r>
                        <a:rPr lang="en-US" sz="1600">
                          <a:solidFill>
                            <a:schemeClr val="tx1"/>
                          </a:solidFill>
                          <a:latin typeface="Open Sans"/>
                          <a:ea typeface="Open Sans"/>
                          <a:cs typeface="Open Sans"/>
                        </a:rPr>
                        <a:t>Page 17</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chemeClr val="tx1"/>
                          </a:solidFill>
                          <a:latin typeface="Open Sans"/>
                          <a:ea typeface="Open Sans"/>
                          <a:cs typeface="Open Sans"/>
                        </a:rPr>
                        <a:t>Task 3 Maze Activity</a:t>
                      </a:r>
                      <a:endPar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252235"/>
                  </a:ext>
                </a:extLst>
              </a:tr>
              <a:tr h="289568">
                <a:tc>
                  <a:txBody>
                    <a:bodyPr/>
                    <a:lstStyle/>
                    <a:p>
                      <a:r>
                        <a:rPr lang="en-US" sz="1600">
                          <a:solidFill>
                            <a:schemeClr val="tx1"/>
                          </a:solidFill>
                          <a:latin typeface="Open Sans"/>
                          <a:ea typeface="Open Sans"/>
                          <a:cs typeface="Open Sans"/>
                        </a:rPr>
                        <a:t>Page 18</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b="0" i="0" u="none" strike="noStrike" noProof="0">
                          <a:solidFill>
                            <a:schemeClr val="tx1"/>
                          </a:solidFill>
                          <a:latin typeface="Open Sans"/>
                        </a:rPr>
                        <a:t>Task 3 Direction Cards (2 per page)</a:t>
                      </a:r>
                      <a:endPar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0394854"/>
                  </a:ext>
                </a:extLst>
              </a:tr>
              <a:tr h="289568">
                <a:tc>
                  <a:txBody>
                    <a:bodyPr/>
                    <a:lstStyle/>
                    <a:p>
                      <a:r>
                        <a:rPr lang="en-US" sz="1600">
                          <a:solidFill>
                            <a:schemeClr val="tx1"/>
                          </a:solidFill>
                          <a:latin typeface="Open Sans"/>
                          <a:ea typeface="Open Sans"/>
                          <a:cs typeface="Open Sans"/>
                        </a:rPr>
                        <a:t>Page 19</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chemeClr val="tx1"/>
                          </a:solidFill>
                          <a:latin typeface="Open Sans"/>
                          <a:ea typeface="Open Sans"/>
                          <a:cs typeface="Open Sans"/>
                        </a:rPr>
                        <a:t>Task 3 Fill-in-the-Blank Activity using Cipher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3021748"/>
                  </a:ext>
                </a:extLst>
              </a:tr>
              <a:tr h="289568">
                <a:tc>
                  <a:txBody>
                    <a:bodyPr/>
                    <a:lstStyle/>
                    <a:p>
                      <a:r>
                        <a:rPr lang="en-US" sz="1600">
                          <a:solidFill>
                            <a:schemeClr val="tx1"/>
                          </a:solidFill>
                          <a:latin typeface="Open Sans"/>
                          <a:ea typeface="Open Sans"/>
                          <a:cs typeface="Open Sans"/>
                        </a:rPr>
                        <a:t>Page 20</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chemeClr val="tx1"/>
                          </a:solidFill>
                          <a:latin typeface="Open Sans"/>
                          <a:ea typeface="Open Sans"/>
                          <a:cs typeface="Open Sans"/>
                        </a:rPr>
                        <a:t>Task 3 Cipher Tool</a:t>
                      </a:r>
                      <a:endParaRPr lang="en-US" sz="16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613695"/>
                  </a:ext>
                </a:extLst>
              </a:tr>
              <a:tr h="289568">
                <a:tc>
                  <a:txBody>
                    <a:bodyPr/>
                    <a:lstStyle/>
                    <a:p>
                      <a:r>
                        <a:rPr lang="en-US" sz="1600">
                          <a:solidFill>
                            <a:schemeClr val="tx1"/>
                          </a:solidFill>
                          <a:latin typeface="Open Sans"/>
                          <a:ea typeface="Open Sans"/>
                          <a:cs typeface="Open Sans"/>
                        </a:rPr>
                        <a:t>Pages 21</a:t>
                      </a:r>
                      <a:endParaRPr lang="en-US" sz="160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chemeClr val="tx1"/>
                          </a:solidFill>
                          <a:latin typeface="Open Sans"/>
                          <a:ea typeface="Open Sans"/>
                          <a:cs typeface="Open Sans"/>
                        </a:rPr>
                        <a:t>Task 4 </a:t>
                      </a:r>
                      <a:r>
                        <a:rPr lang="en-US" sz="1600" b="0" i="0" u="none" strike="noStrike" noProof="0">
                          <a:solidFill>
                            <a:schemeClr val="tx1"/>
                          </a:solidFill>
                          <a:latin typeface="Open Sans"/>
                        </a:rPr>
                        <a:t>Direction Cards (2 per page)</a:t>
                      </a:r>
                      <a:endParaRPr lang="en-US" sz="1600">
                        <a:solidFill>
                          <a:schemeClr val="tx1"/>
                        </a:solidFill>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463854"/>
                  </a:ext>
                </a:extLst>
              </a:tr>
              <a:tr h="289568">
                <a:tc>
                  <a:txBody>
                    <a:bodyPr/>
                    <a:lstStyle/>
                    <a:p>
                      <a:r>
                        <a:rPr lang="en-US" sz="1600">
                          <a:solidFill>
                            <a:schemeClr val="tx1"/>
                          </a:solidFill>
                          <a:latin typeface="Open Sans"/>
                          <a:ea typeface="Open Sans"/>
                          <a:cs typeface="Open Sans"/>
                        </a:rPr>
                        <a:t>Page 22</a:t>
                      </a:r>
                      <a:endParaRPr lang="en-US" sz="1600">
                        <a:latin typeface="Open Sans"/>
                        <a:ea typeface="Open Sans"/>
                        <a:cs typeface="Open San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E7E8"/>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a:solidFill>
                            <a:schemeClr val="tx1"/>
                          </a:solidFill>
                          <a:latin typeface="Open Sans"/>
                          <a:ea typeface="Open Sans"/>
                          <a:cs typeface="Open Sans"/>
                        </a:rPr>
                        <a:t>Task 4 Crossword Puzzle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471882"/>
                  </a:ext>
                </a:extLst>
              </a:tr>
            </a:tbl>
          </a:graphicData>
        </a:graphic>
      </p:graphicFrame>
    </p:spTree>
    <p:extLst>
      <p:ext uri="{BB962C8B-B14F-4D97-AF65-F5344CB8AC3E}">
        <p14:creationId xmlns:p14="http://schemas.microsoft.com/office/powerpoint/2010/main" val="1569527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EEEF3-363A-C5CE-B173-F87F3B81B8A0}"/>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B1BFFBFE-D36D-3AAF-FB86-D6D21F64C6EB}"/>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C93983-B352-2885-9905-1A8743118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51F18BD-1732-C1B0-FED0-CE2EBB7B3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EF08BCB1-2158-20DF-6846-AB42E5D8536B}"/>
              </a:ext>
            </a:extLst>
          </p:cNvPr>
          <p:cNvSpPr/>
          <p:nvPr/>
        </p:nvSpPr>
        <p:spPr>
          <a:xfrm>
            <a:off x="122412" y="150260"/>
            <a:ext cx="1512856" cy="68354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ANSWER </a:t>
            </a:r>
          </a:p>
          <a:p>
            <a:pPr algn="ct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SHEET</a:t>
            </a:r>
          </a:p>
        </p:txBody>
      </p:sp>
      <p:sp>
        <p:nvSpPr>
          <p:cNvPr id="7" name="Rectangle 6">
            <a:extLst>
              <a:ext uri="{FF2B5EF4-FFF2-40B4-BE49-F238E27FC236}">
                <a16:creationId xmlns:a16="http://schemas.microsoft.com/office/drawing/2014/main" id="{84859530-E090-41D2-E5A6-086E16F7FF59}"/>
              </a:ext>
            </a:extLst>
          </p:cNvPr>
          <p:cNvSpPr/>
          <p:nvPr/>
        </p:nvSpPr>
        <p:spPr>
          <a:xfrm>
            <a:off x="123380" y="930567"/>
            <a:ext cx="6638559"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6922BBB0-E94D-2CAE-0F66-FB57009A83F6}"/>
              </a:ext>
            </a:extLst>
          </p:cNvPr>
          <p:cNvSpPr/>
          <p:nvPr/>
        </p:nvSpPr>
        <p:spPr>
          <a:xfrm>
            <a:off x="1750492" y="158948"/>
            <a:ext cx="5011447"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a:t>
            </a:r>
          </a:p>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Parts of Poetry</a:t>
            </a:r>
          </a:p>
        </p:txBody>
      </p:sp>
      <p:graphicFrame>
        <p:nvGraphicFramePr>
          <p:cNvPr id="22" name="Table 22">
            <a:extLst>
              <a:ext uri="{FF2B5EF4-FFF2-40B4-BE49-F238E27FC236}">
                <a16:creationId xmlns:a16="http://schemas.microsoft.com/office/drawing/2014/main" id="{8C5F4AAF-5E89-C1AA-3FD4-60F15DE14070}"/>
              </a:ext>
            </a:extLst>
          </p:cNvPr>
          <p:cNvGraphicFramePr>
            <a:graphicFrameLocks noGrp="1"/>
          </p:cNvGraphicFramePr>
          <p:nvPr>
            <p:extLst>
              <p:ext uri="{D42A27DB-BD31-4B8C-83A1-F6EECF244321}">
                <p14:modId xmlns:p14="http://schemas.microsoft.com/office/powerpoint/2010/main" val="3085638102"/>
              </p:ext>
            </p:extLst>
          </p:nvPr>
        </p:nvGraphicFramePr>
        <p:xfrm>
          <a:off x="109720" y="1717925"/>
          <a:ext cx="6638557" cy="566924"/>
        </p:xfrm>
        <a:graphic>
          <a:graphicData uri="http://schemas.openxmlformats.org/drawingml/2006/table">
            <a:tbl>
              <a:tblPr firstRow="1" bandRow="1">
                <a:tableStyleId>{5C22544A-7EE6-4342-B048-85BDC9FD1C3A}</a:tableStyleId>
              </a:tblPr>
              <a:tblGrid>
                <a:gridCol w="1048021">
                  <a:extLst>
                    <a:ext uri="{9D8B030D-6E8A-4147-A177-3AD203B41FA5}">
                      <a16:colId xmlns:a16="http://schemas.microsoft.com/office/drawing/2014/main" val="1728550321"/>
                    </a:ext>
                  </a:extLst>
                </a:gridCol>
                <a:gridCol w="698817">
                  <a:extLst>
                    <a:ext uri="{9D8B030D-6E8A-4147-A177-3AD203B41FA5}">
                      <a16:colId xmlns:a16="http://schemas.microsoft.com/office/drawing/2014/main" val="2192753669"/>
                    </a:ext>
                  </a:extLst>
                </a:gridCol>
                <a:gridCol w="698817">
                  <a:extLst>
                    <a:ext uri="{9D8B030D-6E8A-4147-A177-3AD203B41FA5}">
                      <a16:colId xmlns:a16="http://schemas.microsoft.com/office/drawing/2014/main" val="879377192"/>
                    </a:ext>
                  </a:extLst>
                </a:gridCol>
                <a:gridCol w="698817">
                  <a:extLst>
                    <a:ext uri="{9D8B030D-6E8A-4147-A177-3AD203B41FA5}">
                      <a16:colId xmlns:a16="http://schemas.microsoft.com/office/drawing/2014/main" val="1164569534"/>
                    </a:ext>
                  </a:extLst>
                </a:gridCol>
                <a:gridCol w="698817">
                  <a:extLst>
                    <a:ext uri="{9D8B030D-6E8A-4147-A177-3AD203B41FA5}">
                      <a16:colId xmlns:a16="http://schemas.microsoft.com/office/drawing/2014/main" val="764486885"/>
                    </a:ext>
                  </a:extLst>
                </a:gridCol>
                <a:gridCol w="698817">
                  <a:extLst>
                    <a:ext uri="{9D8B030D-6E8A-4147-A177-3AD203B41FA5}">
                      <a16:colId xmlns:a16="http://schemas.microsoft.com/office/drawing/2014/main" val="1127494174"/>
                    </a:ext>
                  </a:extLst>
                </a:gridCol>
                <a:gridCol w="698817">
                  <a:extLst>
                    <a:ext uri="{9D8B030D-6E8A-4147-A177-3AD203B41FA5}">
                      <a16:colId xmlns:a16="http://schemas.microsoft.com/office/drawing/2014/main" val="3200590939"/>
                    </a:ext>
                  </a:extLst>
                </a:gridCol>
                <a:gridCol w="698817">
                  <a:extLst>
                    <a:ext uri="{9D8B030D-6E8A-4147-A177-3AD203B41FA5}">
                      <a16:colId xmlns:a16="http://schemas.microsoft.com/office/drawing/2014/main" val="2998067284"/>
                    </a:ext>
                  </a:extLst>
                </a:gridCol>
                <a:gridCol w="698817">
                  <a:extLst>
                    <a:ext uri="{9D8B030D-6E8A-4147-A177-3AD203B41FA5}">
                      <a16:colId xmlns:a16="http://schemas.microsoft.com/office/drawing/2014/main" val="2216779756"/>
                    </a:ext>
                  </a:extLst>
                </a:gridCol>
              </a:tblGrid>
              <a:tr h="566924">
                <a:tc>
                  <a:txBody>
                    <a:bodyPr/>
                    <a:lstStyle/>
                    <a:p>
                      <a:pPr algn="ct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TASK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sp>
        <p:nvSpPr>
          <p:cNvPr id="13" name="Rectangle 12">
            <a:extLst>
              <a:ext uri="{FF2B5EF4-FFF2-40B4-BE49-F238E27FC236}">
                <a16:creationId xmlns:a16="http://schemas.microsoft.com/office/drawing/2014/main" id="{3ECEC7B0-70A2-5A62-81F2-8828E5FDD2C4}"/>
              </a:ext>
            </a:extLst>
          </p:cNvPr>
          <p:cNvSpPr/>
          <p:nvPr/>
        </p:nvSpPr>
        <p:spPr>
          <a:xfrm>
            <a:off x="94478" y="2356760"/>
            <a:ext cx="3334520" cy="354285"/>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4" name="Rectangle 13">
            <a:extLst>
              <a:ext uri="{FF2B5EF4-FFF2-40B4-BE49-F238E27FC236}">
                <a16:creationId xmlns:a16="http://schemas.microsoft.com/office/drawing/2014/main" id="{6F712873-19C6-25D7-2B85-082FFD8D2705}"/>
              </a:ext>
            </a:extLst>
          </p:cNvPr>
          <p:cNvSpPr/>
          <p:nvPr/>
        </p:nvSpPr>
        <p:spPr>
          <a:xfrm>
            <a:off x="94477" y="2699461"/>
            <a:ext cx="3334521" cy="1525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1. ____________________________________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2. 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3. ______________________________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4. ____________________________________</a:t>
            </a:r>
          </a:p>
        </p:txBody>
      </p:sp>
      <p:sp>
        <p:nvSpPr>
          <p:cNvPr id="24" name="Rectangle 23">
            <a:extLst>
              <a:ext uri="{FF2B5EF4-FFF2-40B4-BE49-F238E27FC236}">
                <a16:creationId xmlns:a16="http://schemas.microsoft.com/office/drawing/2014/main" id="{B408144F-9A9D-5BB8-62C9-0C2275E89480}"/>
              </a:ext>
            </a:extLst>
          </p:cNvPr>
          <p:cNvSpPr/>
          <p:nvPr/>
        </p:nvSpPr>
        <p:spPr>
          <a:xfrm>
            <a:off x="91893" y="6847213"/>
            <a:ext cx="1641254" cy="74980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Graphic 28" descr="Magnifying glass outline">
            <a:extLst>
              <a:ext uri="{FF2B5EF4-FFF2-40B4-BE49-F238E27FC236}">
                <a16:creationId xmlns:a16="http://schemas.microsoft.com/office/drawing/2014/main" id="{428E8F4F-CD37-104C-3932-A2E32A1F65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6620" y="3130434"/>
            <a:ext cx="914400" cy="914400"/>
          </a:xfrm>
          <a:prstGeom prst="rect">
            <a:avLst/>
          </a:prstGeom>
        </p:spPr>
      </p:pic>
      <p:grpSp>
        <p:nvGrpSpPr>
          <p:cNvPr id="30" name="Group 29">
            <a:extLst>
              <a:ext uri="{FF2B5EF4-FFF2-40B4-BE49-F238E27FC236}">
                <a16:creationId xmlns:a16="http://schemas.microsoft.com/office/drawing/2014/main" id="{0D30AA99-9DD9-60F6-7E3F-DF086CE69A1D}"/>
              </a:ext>
            </a:extLst>
          </p:cNvPr>
          <p:cNvGrpSpPr/>
          <p:nvPr/>
        </p:nvGrpSpPr>
        <p:grpSpPr>
          <a:xfrm>
            <a:off x="1474244" y="7984835"/>
            <a:ext cx="1025615" cy="694712"/>
            <a:chOff x="1016001" y="7501120"/>
            <a:chExt cx="1671241" cy="1072726"/>
          </a:xfrm>
        </p:grpSpPr>
        <p:pic>
          <p:nvPicPr>
            <p:cNvPr id="31" name="Graphic 30" descr="Lock outline">
              <a:extLst>
                <a:ext uri="{FF2B5EF4-FFF2-40B4-BE49-F238E27FC236}">
                  <a16:creationId xmlns:a16="http://schemas.microsoft.com/office/drawing/2014/main" id="{200E099E-44C8-033B-8F0B-892A684030E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4066"/>
            <a:stretch/>
          </p:blipFill>
          <p:spPr>
            <a:xfrm>
              <a:off x="1016001" y="7639050"/>
              <a:ext cx="1671241" cy="934796"/>
            </a:xfrm>
            <a:prstGeom prst="rect">
              <a:avLst/>
            </a:prstGeom>
          </p:spPr>
        </p:pic>
        <p:sp>
          <p:nvSpPr>
            <p:cNvPr id="32" name="Rectangle 31">
              <a:extLst>
                <a:ext uri="{FF2B5EF4-FFF2-40B4-BE49-F238E27FC236}">
                  <a16:creationId xmlns:a16="http://schemas.microsoft.com/office/drawing/2014/main" id="{CE0A7D8B-91F0-A89A-0501-B6CD25D325F3}"/>
                </a:ext>
              </a:extLst>
            </p:cNvPr>
            <p:cNvSpPr/>
            <p:nvPr/>
          </p:nvSpPr>
          <p:spPr>
            <a:xfrm rot="21197232">
              <a:off x="1230108" y="7501120"/>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536E060-8193-49C5-32C8-438E466A39C9}"/>
                </a:ext>
              </a:extLst>
            </p:cNvPr>
            <p:cNvSpPr/>
            <p:nvPr/>
          </p:nvSpPr>
          <p:spPr>
            <a:xfrm rot="288119">
              <a:off x="1901707" y="7502938"/>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descr="Lock outline">
            <a:extLst>
              <a:ext uri="{FF2B5EF4-FFF2-40B4-BE49-F238E27FC236}">
                <a16:creationId xmlns:a16="http://schemas.microsoft.com/office/drawing/2014/main" id="{F195B7FB-5B76-F209-52AC-D06453B5D7E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7098" t="11328" r="26547" b="56645"/>
          <a:stretch/>
        </p:blipFill>
        <p:spPr>
          <a:xfrm>
            <a:off x="1459738" y="7692704"/>
            <a:ext cx="581507" cy="401777"/>
          </a:xfrm>
          <a:prstGeom prst="rect">
            <a:avLst/>
          </a:prstGeom>
        </p:spPr>
      </p:pic>
      <p:pic>
        <p:nvPicPr>
          <p:cNvPr id="35" name="Graphic 34" descr="Collision outline">
            <a:extLst>
              <a:ext uri="{FF2B5EF4-FFF2-40B4-BE49-F238E27FC236}">
                <a16:creationId xmlns:a16="http://schemas.microsoft.com/office/drawing/2014/main" id="{BC73C3CA-36F6-D0A5-9F16-5758B327DE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4619" y="7725345"/>
            <a:ext cx="914400" cy="914400"/>
          </a:xfrm>
          <a:prstGeom prst="rect">
            <a:avLst/>
          </a:prstGeom>
        </p:spPr>
      </p:pic>
      <p:sp>
        <p:nvSpPr>
          <p:cNvPr id="36" name="Rectangle 35">
            <a:extLst>
              <a:ext uri="{FF2B5EF4-FFF2-40B4-BE49-F238E27FC236}">
                <a16:creationId xmlns:a16="http://schemas.microsoft.com/office/drawing/2014/main" id="{CC274773-B997-3329-82C1-BDF499E128C1}"/>
              </a:ext>
            </a:extLst>
          </p:cNvPr>
          <p:cNvSpPr/>
          <p:nvPr/>
        </p:nvSpPr>
        <p:spPr>
          <a:xfrm>
            <a:off x="2499860" y="7837122"/>
            <a:ext cx="3765268" cy="57027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Open Sans" panose="020B0606030504020204" pitchFamily="34" charset="0"/>
                <a:ea typeface="Open Sans" panose="020B0606030504020204" pitchFamily="34" charset="0"/>
                <a:cs typeface="Open Sans" panose="020B0606030504020204" pitchFamily="34" charset="0"/>
              </a:rPr>
              <a:t>YOU ESCAPED!</a:t>
            </a:r>
          </a:p>
        </p:txBody>
      </p:sp>
      <p:graphicFrame>
        <p:nvGraphicFramePr>
          <p:cNvPr id="18" name="Table 17">
            <a:extLst>
              <a:ext uri="{FF2B5EF4-FFF2-40B4-BE49-F238E27FC236}">
                <a16:creationId xmlns:a16="http://schemas.microsoft.com/office/drawing/2014/main" id="{E92DF3C7-0E63-959C-B7C7-7621FD81C630}"/>
              </a:ext>
            </a:extLst>
          </p:cNvPr>
          <p:cNvGraphicFramePr>
            <a:graphicFrameLocks noGrp="1"/>
          </p:cNvGraphicFramePr>
          <p:nvPr>
            <p:extLst>
              <p:ext uri="{D42A27DB-BD31-4B8C-83A1-F6EECF244321}">
                <p14:modId xmlns:p14="http://schemas.microsoft.com/office/powerpoint/2010/main" val="1560590244"/>
              </p:ext>
            </p:extLst>
          </p:nvPr>
        </p:nvGraphicFramePr>
        <p:xfrm>
          <a:off x="1733147" y="6858262"/>
          <a:ext cx="5009563" cy="741680"/>
        </p:xfrm>
        <a:graphic>
          <a:graphicData uri="http://schemas.openxmlformats.org/drawingml/2006/table">
            <a:tbl>
              <a:tblPr firstRow="1" bandRow="1">
                <a:tableStyleId>{5C22544A-7EE6-4342-B048-85BDC9FD1C3A}</a:tableStyleId>
              </a:tblPr>
              <a:tblGrid>
                <a:gridCol w="385351">
                  <a:extLst>
                    <a:ext uri="{9D8B030D-6E8A-4147-A177-3AD203B41FA5}">
                      <a16:colId xmlns:a16="http://schemas.microsoft.com/office/drawing/2014/main" val="3506762153"/>
                    </a:ext>
                  </a:extLst>
                </a:gridCol>
                <a:gridCol w="385351">
                  <a:extLst>
                    <a:ext uri="{9D8B030D-6E8A-4147-A177-3AD203B41FA5}">
                      <a16:colId xmlns:a16="http://schemas.microsoft.com/office/drawing/2014/main" val="4201592485"/>
                    </a:ext>
                  </a:extLst>
                </a:gridCol>
                <a:gridCol w="385351">
                  <a:extLst>
                    <a:ext uri="{9D8B030D-6E8A-4147-A177-3AD203B41FA5}">
                      <a16:colId xmlns:a16="http://schemas.microsoft.com/office/drawing/2014/main" val="604652495"/>
                    </a:ext>
                  </a:extLst>
                </a:gridCol>
                <a:gridCol w="385351">
                  <a:extLst>
                    <a:ext uri="{9D8B030D-6E8A-4147-A177-3AD203B41FA5}">
                      <a16:colId xmlns:a16="http://schemas.microsoft.com/office/drawing/2014/main" val="1457544159"/>
                    </a:ext>
                  </a:extLst>
                </a:gridCol>
                <a:gridCol w="385351">
                  <a:extLst>
                    <a:ext uri="{9D8B030D-6E8A-4147-A177-3AD203B41FA5}">
                      <a16:colId xmlns:a16="http://schemas.microsoft.com/office/drawing/2014/main" val="739559045"/>
                    </a:ext>
                  </a:extLst>
                </a:gridCol>
                <a:gridCol w="385351">
                  <a:extLst>
                    <a:ext uri="{9D8B030D-6E8A-4147-A177-3AD203B41FA5}">
                      <a16:colId xmlns:a16="http://schemas.microsoft.com/office/drawing/2014/main" val="3510403548"/>
                    </a:ext>
                  </a:extLst>
                </a:gridCol>
                <a:gridCol w="385351">
                  <a:extLst>
                    <a:ext uri="{9D8B030D-6E8A-4147-A177-3AD203B41FA5}">
                      <a16:colId xmlns:a16="http://schemas.microsoft.com/office/drawing/2014/main" val="1775212114"/>
                    </a:ext>
                  </a:extLst>
                </a:gridCol>
                <a:gridCol w="385351">
                  <a:extLst>
                    <a:ext uri="{9D8B030D-6E8A-4147-A177-3AD203B41FA5}">
                      <a16:colId xmlns:a16="http://schemas.microsoft.com/office/drawing/2014/main" val="1384575242"/>
                    </a:ext>
                  </a:extLst>
                </a:gridCol>
                <a:gridCol w="385351">
                  <a:extLst>
                    <a:ext uri="{9D8B030D-6E8A-4147-A177-3AD203B41FA5}">
                      <a16:colId xmlns:a16="http://schemas.microsoft.com/office/drawing/2014/main" val="3654512567"/>
                    </a:ext>
                  </a:extLst>
                </a:gridCol>
                <a:gridCol w="385351">
                  <a:extLst>
                    <a:ext uri="{9D8B030D-6E8A-4147-A177-3AD203B41FA5}">
                      <a16:colId xmlns:a16="http://schemas.microsoft.com/office/drawing/2014/main" val="3170492388"/>
                    </a:ext>
                  </a:extLst>
                </a:gridCol>
                <a:gridCol w="385351">
                  <a:extLst>
                    <a:ext uri="{9D8B030D-6E8A-4147-A177-3AD203B41FA5}">
                      <a16:colId xmlns:a16="http://schemas.microsoft.com/office/drawing/2014/main" val="3686639807"/>
                    </a:ext>
                  </a:extLst>
                </a:gridCol>
                <a:gridCol w="385351">
                  <a:extLst>
                    <a:ext uri="{9D8B030D-6E8A-4147-A177-3AD203B41FA5}">
                      <a16:colId xmlns:a16="http://schemas.microsoft.com/office/drawing/2014/main" val="4152754393"/>
                    </a:ext>
                  </a:extLst>
                </a:gridCol>
                <a:gridCol w="385351">
                  <a:extLst>
                    <a:ext uri="{9D8B030D-6E8A-4147-A177-3AD203B41FA5}">
                      <a16:colId xmlns:a16="http://schemas.microsoft.com/office/drawing/2014/main" val="791599259"/>
                    </a:ext>
                  </a:extLst>
                </a:gridCol>
              </a:tblGrid>
              <a:tr h="370840">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384270"/>
                  </a:ext>
                </a:extLst>
              </a:tr>
              <a:tr h="370840">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310062"/>
                  </a:ext>
                </a:extLst>
              </a:tr>
            </a:tbl>
          </a:graphicData>
        </a:graphic>
      </p:graphicFrame>
      <p:sp>
        <p:nvSpPr>
          <p:cNvPr id="21" name="Rectangle 20">
            <a:extLst>
              <a:ext uri="{FF2B5EF4-FFF2-40B4-BE49-F238E27FC236}">
                <a16:creationId xmlns:a16="http://schemas.microsoft.com/office/drawing/2014/main" id="{20B73A3B-EE86-7743-E6BB-9E682E1E3532}"/>
              </a:ext>
            </a:extLst>
          </p:cNvPr>
          <p:cNvSpPr/>
          <p:nvPr/>
        </p:nvSpPr>
        <p:spPr>
          <a:xfrm>
            <a:off x="91893" y="4299367"/>
            <a:ext cx="6670045" cy="369373"/>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4 </a:t>
            </a:r>
          </a:p>
        </p:txBody>
      </p:sp>
      <p:graphicFrame>
        <p:nvGraphicFramePr>
          <p:cNvPr id="25" name="Table 21">
            <a:extLst>
              <a:ext uri="{FF2B5EF4-FFF2-40B4-BE49-F238E27FC236}">
                <a16:creationId xmlns:a16="http://schemas.microsoft.com/office/drawing/2014/main" id="{3B4787E1-6177-01B4-2D26-E75E95DE023A}"/>
              </a:ext>
            </a:extLst>
          </p:cNvPr>
          <p:cNvGraphicFramePr>
            <a:graphicFrameLocks noGrp="1"/>
          </p:cNvGraphicFramePr>
          <p:nvPr>
            <p:extLst>
              <p:ext uri="{D42A27DB-BD31-4B8C-83A1-F6EECF244321}">
                <p14:modId xmlns:p14="http://schemas.microsoft.com/office/powerpoint/2010/main" val="2420825154"/>
              </p:ext>
            </p:extLst>
          </p:nvPr>
        </p:nvGraphicFramePr>
        <p:xfrm>
          <a:off x="93828" y="4674844"/>
          <a:ext cx="6668106" cy="2091324"/>
        </p:xfrm>
        <a:graphic>
          <a:graphicData uri="http://schemas.openxmlformats.org/drawingml/2006/table">
            <a:tbl>
              <a:tblPr firstRow="1" bandRow="1">
                <a:tableStyleId>{0505E3EF-67EA-436B-97B2-0124C06EBD24}</a:tableStyleId>
              </a:tblPr>
              <a:tblGrid>
                <a:gridCol w="356427">
                  <a:extLst>
                    <a:ext uri="{9D8B030D-6E8A-4147-A177-3AD203B41FA5}">
                      <a16:colId xmlns:a16="http://schemas.microsoft.com/office/drawing/2014/main" val="2816310200"/>
                    </a:ext>
                  </a:extLst>
                </a:gridCol>
                <a:gridCol w="573789">
                  <a:extLst>
                    <a:ext uri="{9D8B030D-6E8A-4147-A177-3AD203B41FA5}">
                      <a16:colId xmlns:a16="http://schemas.microsoft.com/office/drawing/2014/main" val="3035839712"/>
                    </a:ext>
                  </a:extLst>
                </a:gridCol>
                <a:gridCol w="573789">
                  <a:extLst>
                    <a:ext uri="{9D8B030D-6E8A-4147-A177-3AD203B41FA5}">
                      <a16:colId xmlns:a16="http://schemas.microsoft.com/office/drawing/2014/main" val="3155127702"/>
                    </a:ext>
                  </a:extLst>
                </a:gridCol>
                <a:gridCol w="573789">
                  <a:extLst>
                    <a:ext uri="{9D8B030D-6E8A-4147-A177-3AD203B41FA5}">
                      <a16:colId xmlns:a16="http://schemas.microsoft.com/office/drawing/2014/main" val="2479553585"/>
                    </a:ext>
                  </a:extLst>
                </a:gridCol>
                <a:gridCol w="573789">
                  <a:extLst>
                    <a:ext uri="{9D8B030D-6E8A-4147-A177-3AD203B41FA5}">
                      <a16:colId xmlns:a16="http://schemas.microsoft.com/office/drawing/2014/main" val="3214640109"/>
                    </a:ext>
                  </a:extLst>
                </a:gridCol>
                <a:gridCol w="573789">
                  <a:extLst>
                    <a:ext uri="{9D8B030D-6E8A-4147-A177-3AD203B41FA5}">
                      <a16:colId xmlns:a16="http://schemas.microsoft.com/office/drawing/2014/main" val="3394662713"/>
                    </a:ext>
                  </a:extLst>
                </a:gridCol>
                <a:gridCol w="573789">
                  <a:extLst>
                    <a:ext uri="{9D8B030D-6E8A-4147-A177-3AD203B41FA5}">
                      <a16:colId xmlns:a16="http://schemas.microsoft.com/office/drawing/2014/main" val="3590227478"/>
                    </a:ext>
                  </a:extLst>
                </a:gridCol>
                <a:gridCol w="573789">
                  <a:extLst>
                    <a:ext uri="{9D8B030D-6E8A-4147-A177-3AD203B41FA5}">
                      <a16:colId xmlns:a16="http://schemas.microsoft.com/office/drawing/2014/main" val="2773761275"/>
                    </a:ext>
                  </a:extLst>
                </a:gridCol>
                <a:gridCol w="573789">
                  <a:extLst>
                    <a:ext uri="{9D8B030D-6E8A-4147-A177-3AD203B41FA5}">
                      <a16:colId xmlns:a16="http://schemas.microsoft.com/office/drawing/2014/main" val="1486387081"/>
                    </a:ext>
                  </a:extLst>
                </a:gridCol>
                <a:gridCol w="573789">
                  <a:extLst>
                    <a:ext uri="{9D8B030D-6E8A-4147-A177-3AD203B41FA5}">
                      <a16:colId xmlns:a16="http://schemas.microsoft.com/office/drawing/2014/main" val="777642316"/>
                    </a:ext>
                  </a:extLst>
                </a:gridCol>
                <a:gridCol w="573789">
                  <a:extLst>
                    <a:ext uri="{9D8B030D-6E8A-4147-A177-3AD203B41FA5}">
                      <a16:colId xmlns:a16="http://schemas.microsoft.com/office/drawing/2014/main" val="1167499350"/>
                    </a:ext>
                  </a:extLst>
                </a:gridCol>
                <a:gridCol w="573789">
                  <a:extLst>
                    <a:ext uri="{9D8B030D-6E8A-4147-A177-3AD203B41FA5}">
                      <a16:colId xmlns:a16="http://schemas.microsoft.com/office/drawing/2014/main" val="3480790034"/>
                    </a:ext>
                  </a:extLst>
                </a:gridCol>
              </a:tblGrid>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08487406"/>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58101897"/>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08467390"/>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71039823"/>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999178084"/>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7167129"/>
                  </a:ext>
                </a:extLst>
              </a:tr>
            </a:tbl>
          </a:graphicData>
        </a:graphic>
      </p:graphicFrame>
      <p:sp>
        <p:nvSpPr>
          <p:cNvPr id="27" name="Rectangle 26">
            <a:extLst>
              <a:ext uri="{FF2B5EF4-FFF2-40B4-BE49-F238E27FC236}">
                <a16:creationId xmlns:a16="http://schemas.microsoft.com/office/drawing/2014/main" id="{36097D1B-69DB-E720-36DC-E29DA6ED5BFB}"/>
              </a:ext>
            </a:extLst>
          </p:cNvPr>
          <p:cNvSpPr/>
          <p:nvPr/>
        </p:nvSpPr>
        <p:spPr>
          <a:xfrm>
            <a:off x="3561675" y="2351953"/>
            <a:ext cx="3181038" cy="354285"/>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28" name="Rectangle 27">
            <a:extLst>
              <a:ext uri="{FF2B5EF4-FFF2-40B4-BE49-F238E27FC236}">
                <a16:creationId xmlns:a16="http://schemas.microsoft.com/office/drawing/2014/main" id="{BB6F1736-9134-426A-2057-1E1D2FB7A001}"/>
              </a:ext>
            </a:extLst>
          </p:cNvPr>
          <p:cNvSpPr/>
          <p:nvPr/>
        </p:nvSpPr>
        <p:spPr>
          <a:xfrm>
            <a:off x="3561675" y="2700940"/>
            <a:ext cx="3181037" cy="15241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7" name="Graphic 36" descr="Old Key outline">
            <a:extLst>
              <a:ext uri="{FF2B5EF4-FFF2-40B4-BE49-F238E27FC236}">
                <a16:creationId xmlns:a16="http://schemas.microsoft.com/office/drawing/2014/main" id="{70E1422D-562F-EA6E-BE9C-74422F2196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668740">
            <a:off x="5371488" y="2721398"/>
            <a:ext cx="914400" cy="914400"/>
          </a:xfrm>
          <a:prstGeom prst="rect">
            <a:avLst/>
          </a:prstGeom>
        </p:spPr>
      </p:pic>
      <p:graphicFrame>
        <p:nvGraphicFramePr>
          <p:cNvPr id="38" name="Table 37">
            <a:extLst>
              <a:ext uri="{FF2B5EF4-FFF2-40B4-BE49-F238E27FC236}">
                <a16:creationId xmlns:a16="http://schemas.microsoft.com/office/drawing/2014/main" id="{F4942F3D-9B1D-06C8-0879-2EB1CE13BA3B}"/>
              </a:ext>
            </a:extLst>
          </p:cNvPr>
          <p:cNvGraphicFramePr>
            <a:graphicFrameLocks noGrp="1"/>
          </p:cNvGraphicFramePr>
          <p:nvPr>
            <p:extLst>
              <p:ext uri="{D42A27DB-BD31-4B8C-83A1-F6EECF244321}">
                <p14:modId xmlns:p14="http://schemas.microsoft.com/office/powerpoint/2010/main" val="4023261257"/>
              </p:ext>
            </p:extLst>
          </p:nvPr>
        </p:nvGraphicFramePr>
        <p:xfrm>
          <a:off x="3642578" y="3606355"/>
          <a:ext cx="3031329" cy="457347"/>
        </p:xfrm>
        <a:graphic>
          <a:graphicData uri="http://schemas.openxmlformats.org/drawingml/2006/table">
            <a:tbl>
              <a:tblPr firstRow="1" bandRow="1">
                <a:tableStyleId>{5C22544A-7EE6-4342-B048-85BDC9FD1C3A}</a:tableStyleId>
              </a:tblPr>
              <a:tblGrid>
                <a:gridCol w="433047">
                  <a:extLst>
                    <a:ext uri="{9D8B030D-6E8A-4147-A177-3AD203B41FA5}">
                      <a16:colId xmlns:a16="http://schemas.microsoft.com/office/drawing/2014/main" val="1652770164"/>
                    </a:ext>
                  </a:extLst>
                </a:gridCol>
                <a:gridCol w="433047">
                  <a:extLst>
                    <a:ext uri="{9D8B030D-6E8A-4147-A177-3AD203B41FA5}">
                      <a16:colId xmlns:a16="http://schemas.microsoft.com/office/drawing/2014/main" val="2875294809"/>
                    </a:ext>
                  </a:extLst>
                </a:gridCol>
                <a:gridCol w="433047">
                  <a:extLst>
                    <a:ext uri="{9D8B030D-6E8A-4147-A177-3AD203B41FA5}">
                      <a16:colId xmlns:a16="http://schemas.microsoft.com/office/drawing/2014/main" val="114905020"/>
                    </a:ext>
                  </a:extLst>
                </a:gridCol>
                <a:gridCol w="433047">
                  <a:extLst>
                    <a:ext uri="{9D8B030D-6E8A-4147-A177-3AD203B41FA5}">
                      <a16:colId xmlns:a16="http://schemas.microsoft.com/office/drawing/2014/main" val="2448812501"/>
                    </a:ext>
                  </a:extLst>
                </a:gridCol>
                <a:gridCol w="433047">
                  <a:extLst>
                    <a:ext uri="{9D8B030D-6E8A-4147-A177-3AD203B41FA5}">
                      <a16:colId xmlns:a16="http://schemas.microsoft.com/office/drawing/2014/main" val="1757560564"/>
                    </a:ext>
                  </a:extLst>
                </a:gridCol>
                <a:gridCol w="433047">
                  <a:extLst>
                    <a:ext uri="{9D8B030D-6E8A-4147-A177-3AD203B41FA5}">
                      <a16:colId xmlns:a16="http://schemas.microsoft.com/office/drawing/2014/main" val="4115074261"/>
                    </a:ext>
                  </a:extLst>
                </a:gridCol>
                <a:gridCol w="433047">
                  <a:extLst>
                    <a:ext uri="{9D8B030D-6E8A-4147-A177-3AD203B41FA5}">
                      <a16:colId xmlns:a16="http://schemas.microsoft.com/office/drawing/2014/main" val="1898417334"/>
                    </a:ext>
                  </a:extLst>
                </a:gridCol>
              </a:tblGrid>
              <a:tr h="457347">
                <a:tc>
                  <a:txBody>
                    <a:bodyPr/>
                    <a:lstStyle/>
                    <a:p>
                      <a:pPr algn="ct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400">
                        <a:solidFill>
                          <a:srgbClr val="FF0000"/>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3697194"/>
                  </a:ext>
                </a:extLst>
              </a:tr>
            </a:tbl>
          </a:graphicData>
        </a:graphic>
      </p:graphicFrame>
      <p:pic>
        <p:nvPicPr>
          <p:cNvPr id="39" name="Graphic 38" descr="Lock outline">
            <a:extLst>
              <a:ext uri="{FF2B5EF4-FFF2-40B4-BE49-F238E27FC236}">
                <a16:creationId xmlns:a16="http://schemas.microsoft.com/office/drawing/2014/main" id="{B6A6D658-D03D-FC8C-1F10-73ADC6F7AD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2494" y="2630005"/>
            <a:ext cx="980551" cy="980551"/>
          </a:xfrm>
          <a:prstGeom prst="rect">
            <a:avLst/>
          </a:prstGeom>
        </p:spPr>
      </p:pic>
    </p:spTree>
    <p:extLst>
      <p:ext uri="{BB962C8B-B14F-4D97-AF65-F5344CB8AC3E}">
        <p14:creationId xmlns:p14="http://schemas.microsoft.com/office/powerpoint/2010/main" val="116978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EEEF3-363A-C5CE-B173-F87F3B81B8A0}"/>
              </a:ext>
            </a:extLst>
          </p:cNvPr>
          <p:cNvGrpSpPr/>
          <p:nvPr/>
        </p:nvGrpSpPr>
        <p:grpSpPr>
          <a:xfrm>
            <a:off x="0" y="8608741"/>
            <a:ext cx="6858000" cy="535259"/>
            <a:chOff x="0" y="8608741"/>
            <a:chExt cx="6858000" cy="535259"/>
          </a:xfrm>
        </p:grpSpPr>
        <p:sp>
          <p:nvSpPr>
            <p:cNvPr id="3" name="Rectangle 2">
              <a:extLst>
                <a:ext uri="{FF2B5EF4-FFF2-40B4-BE49-F238E27FC236}">
                  <a16:creationId xmlns:a16="http://schemas.microsoft.com/office/drawing/2014/main" id="{B1BFFBFE-D36D-3AAF-FB86-D6D21F64C6EB}"/>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3C93983-B352-2885-9905-1A8743118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351F18BD-1732-C1B0-FED0-CE2EBB7B3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6" name="Rectangle 5">
            <a:extLst>
              <a:ext uri="{FF2B5EF4-FFF2-40B4-BE49-F238E27FC236}">
                <a16:creationId xmlns:a16="http://schemas.microsoft.com/office/drawing/2014/main" id="{EF08BCB1-2158-20DF-6846-AB42E5D8536B}"/>
              </a:ext>
            </a:extLst>
          </p:cNvPr>
          <p:cNvSpPr/>
          <p:nvPr/>
        </p:nvSpPr>
        <p:spPr>
          <a:xfrm>
            <a:off x="122412" y="150260"/>
            <a:ext cx="1512856" cy="683548"/>
          </a:xfrm>
          <a:prstGeom prst="rect">
            <a:avLst/>
          </a:prstGeom>
          <a:solidFill>
            <a:srgbClr val="DC44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ANSWER </a:t>
            </a:r>
          </a:p>
          <a:p>
            <a:pPr algn="ctr"/>
            <a:r>
              <a:rPr lang="en-US" sz="2000" b="1">
                <a:solidFill>
                  <a:schemeClr val="bg1"/>
                </a:solidFill>
                <a:latin typeface="Open Sans" panose="020B0606030504020204" pitchFamily="34" charset="0"/>
                <a:ea typeface="Open Sans" panose="020B0606030504020204" pitchFamily="34" charset="0"/>
                <a:cs typeface="Open Sans" panose="020B0606030504020204" pitchFamily="34" charset="0"/>
              </a:rPr>
              <a:t>KEY</a:t>
            </a:r>
          </a:p>
        </p:txBody>
      </p:sp>
      <p:sp>
        <p:nvSpPr>
          <p:cNvPr id="7" name="Rectangle 6">
            <a:extLst>
              <a:ext uri="{FF2B5EF4-FFF2-40B4-BE49-F238E27FC236}">
                <a16:creationId xmlns:a16="http://schemas.microsoft.com/office/drawing/2014/main" id="{84859530-E090-41D2-E5A6-086E16F7FF59}"/>
              </a:ext>
            </a:extLst>
          </p:cNvPr>
          <p:cNvSpPr/>
          <p:nvPr/>
        </p:nvSpPr>
        <p:spPr>
          <a:xfrm>
            <a:off x="123380" y="930567"/>
            <a:ext cx="6638559"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latin typeface="Open Sans" panose="020B0606030504020204" pitchFamily="34" charset="0"/>
                <a:ea typeface="Open Sans" panose="020B0606030504020204" pitchFamily="34" charset="0"/>
                <a:cs typeface="Open Sans" panose="020B0606030504020204" pitchFamily="34" charset="0"/>
              </a:rPr>
              <a:t>Group Members:</a:t>
            </a:r>
          </a:p>
        </p:txBody>
      </p:sp>
      <p:sp>
        <p:nvSpPr>
          <p:cNvPr id="8" name="Rectangle 7">
            <a:extLst>
              <a:ext uri="{FF2B5EF4-FFF2-40B4-BE49-F238E27FC236}">
                <a16:creationId xmlns:a16="http://schemas.microsoft.com/office/drawing/2014/main" id="{6922BBB0-E94D-2CAE-0F66-FB57009A83F6}"/>
              </a:ext>
            </a:extLst>
          </p:cNvPr>
          <p:cNvSpPr/>
          <p:nvPr/>
        </p:nvSpPr>
        <p:spPr>
          <a:xfrm>
            <a:off x="1750492" y="158948"/>
            <a:ext cx="5011447" cy="674859"/>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latin typeface="Open Sans" panose="020B0606030504020204" pitchFamily="34" charset="0"/>
                <a:ea typeface="Open Sans" panose="020B0606030504020204" pitchFamily="34" charset="0"/>
                <a:cs typeface="Open Sans" panose="020B0606030504020204" pitchFamily="34" charset="0"/>
              </a:rPr>
              <a:t>Gale In Context: Elementary</a:t>
            </a:r>
          </a:p>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Parts of Poetry</a:t>
            </a:r>
          </a:p>
        </p:txBody>
      </p:sp>
      <p:graphicFrame>
        <p:nvGraphicFramePr>
          <p:cNvPr id="22" name="Table 22">
            <a:extLst>
              <a:ext uri="{FF2B5EF4-FFF2-40B4-BE49-F238E27FC236}">
                <a16:creationId xmlns:a16="http://schemas.microsoft.com/office/drawing/2014/main" id="{8C5F4AAF-5E89-C1AA-3FD4-60F15DE14070}"/>
              </a:ext>
            </a:extLst>
          </p:cNvPr>
          <p:cNvGraphicFramePr>
            <a:graphicFrameLocks noGrp="1"/>
          </p:cNvGraphicFramePr>
          <p:nvPr>
            <p:extLst>
              <p:ext uri="{D42A27DB-BD31-4B8C-83A1-F6EECF244321}">
                <p14:modId xmlns:p14="http://schemas.microsoft.com/office/powerpoint/2010/main" val="264073677"/>
              </p:ext>
            </p:extLst>
          </p:nvPr>
        </p:nvGraphicFramePr>
        <p:xfrm>
          <a:off x="109720" y="1717925"/>
          <a:ext cx="6638557" cy="566924"/>
        </p:xfrm>
        <a:graphic>
          <a:graphicData uri="http://schemas.openxmlformats.org/drawingml/2006/table">
            <a:tbl>
              <a:tblPr firstRow="1" bandRow="1">
                <a:tableStyleId>{5C22544A-7EE6-4342-B048-85BDC9FD1C3A}</a:tableStyleId>
              </a:tblPr>
              <a:tblGrid>
                <a:gridCol w="1048021">
                  <a:extLst>
                    <a:ext uri="{9D8B030D-6E8A-4147-A177-3AD203B41FA5}">
                      <a16:colId xmlns:a16="http://schemas.microsoft.com/office/drawing/2014/main" val="1728550321"/>
                    </a:ext>
                  </a:extLst>
                </a:gridCol>
                <a:gridCol w="698817">
                  <a:extLst>
                    <a:ext uri="{9D8B030D-6E8A-4147-A177-3AD203B41FA5}">
                      <a16:colId xmlns:a16="http://schemas.microsoft.com/office/drawing/2014/main" val="2192753669"/>
                    </a:ext>
                  </a:extLst>
                </a:gridCol>
                <a:gridCol w="698817">
                  <a:extLst>
                    <a:ext uri="{9D8B030D-6E8A-4147-A177-3AD203B41FA5}">
                      <a16:colId xmlns:a16="http://schemas.microsoft.com/office/drawing/2014/main" val="879377192"/>
                    </a:ext>
                  </a:extLst>
                </a:gridCol>
                <a:gridCol w="698817">
                  <a:extLst>
                    <a:ext uri="{9D8B030D-6E8A-4147-A177-3AD203B41FA5}">
                      <a16:colId xmlns:a16="http://schemas.microsoft.com/office/drawing/2014/main" val="1164569534"/>
                    </a:ext>
                  </a:extLst>
                </a:gridCol>
                <a:gridCol w="698817">
                  <a:extLst>
                    <a:ext uri="{9D8B030D-6E8A-4147-A177-3AD203B41FA5}">
                      <a16:colId xmlns:a16="http://schemas.microsoft.com/office/drawing/2014/main" val="764486885"/>
                    </a:ext>
                  </a:extLst>
                </a:gridCol>
                <a:gridCol w="698817">
                  <a:extLst>
                    <a:ext uri="{9D8B030D-6E8A-4147-A177-3AD203B41FA5}">
                      <a16:colId xmlns:a16="http://schemas.microsoft.com/office/drawing/2014/main" val="1127494174"/>
                    </a:ext>
                  </a:extLst>
                </a:gridCol>
                <a:gridCol w="698817">
                  <a:extLst>
                    <a:ext uri="{9D8B030D-6E8A-4147-A177-3AD203B41FA5}">
                      <a16:colId xmlns:a16="http://schemas.microsoft.com/office/drawing/2014/main" val="3200590939"/>
                    </a:ext>
                  </a:extLst>
                </a:gridCol>
                <a:gridCol w="698817">
                  <a:extLst>
                    <a:ext uri="{9D8B030D-6E8A-4147-A177-3AD203B41FA5}">
                      <a16:colId xmlns:a16="http://schemas.microsoft.com/office/drawing/2014/main" val="2998067284"/>
                    </a:ext>
                  </a:extLst>
                </a:gridCol>
                <a:gridCol w="698817">
                  <a:extLst>
                    <a:ext uri="{9D8B030D-6E8A-4147-A177-3AD203B41FA5}">
                      <a16:colId xmlns:a16="http://schemas.microsoft.com/office/drawing/2014/main" val="2216779756"/>
                    </a:ext>
                  </a:extLst>
                </a:gridCol>
              </a:tblGrid>
              <a:tr h="566924">
                <a:tc>
                  <a:txBody>
                    <a:bodyPr/>
                    <a:lstStyle/>
                    <a:p>
                      <a:pPr algn="ctr"/>
                      <a:r>
                        <a:rPr lang="en-US" sz="1800" b="1">
                          <a:solidFill>
                            <a:schemeClr val="tx1"/>
                          </a:solidFill>
                          <a:latin typeface="Open Sans" panose="020B0606030504020204" pitchFamily="34" charset="0"/>
                          <a:ea typeface="Open Sans" panose="020B0606030504020204" pitchFamily="34" charset="0"/>
                          <a:cs typeface="Open Sans" panose="020B0606030504020204" pitchFamily="34" charset="0"/>
                        </a:rPr>
                        <a:t>TASK 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7E8"/>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rgbClr val="DC4405"/>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rgbClr val="DC4405"/>
                          </a:solidFill>
                          <a:latin typeface="Open Sans" panose="020B0606030504020204" pitchFamily="34" charset="0"/>
                          <a:ea typeface="Open Sans" panose="020B0606030504020204" pitchFamily="34" charset="0"/>
                          <a:cs typeface="Open Sans" panose="020B0606030504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rgbClr val="DC4405"/>
                          </a:solidFill>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chemeClr val="tx1"/>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a:solidFill>
                            <a:srgbClr val="DC4405"/>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1524021"/>
                  </a:ext>
                </a:extLst>
              </a:tr>
            </a:tbl>
          </a:graphicData>
        </a:graphic>
      </p:graphicFrame>
      <p:sp>
        <p:nvSpPr>
          <p:cNvPr id="13" name="Rectangle 12">
            <a:extLst>
              <a:ext uri="{FF2B5EF4-FFF2-40B4-BE49-F238E27FC236}">
                <a16:creationId xmlns:a16="http://schemas.microsoft.com/office/drawing/2014/main" id="{3ECEC7B0-70A2-5A62-81F2-8828E5FDD2C4}"/>
              </a:ext>
            </a:extLst>
          </p:cNvPr>
          <p:cNvSpPr/>
          <p:nvPr/>
        </p:nvSpPr>
        <p:spPr>
          <a:xfrm>
            <a:off x="94478" y="2356760"/>
            <a:ext cx="3334520" cy="354285"/>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2</a:t>
            </a:r>
          </a:p>
        </p:txBody>
      </p:sp>
      <p:sp>
        <p:nvSpPr>
          <p:cNvPr id="14" name="Rectangle 13">
            <a:extLst>
              <a:ext uri="{FF2B5EF4-FFF2-40B4-BE49-F238E27FC236}">
                <a16:creationId xmlns:a16="http://schemas.microsoft.com/office/drawing/2014/main" id="{6F712873-19C6-25D7-2B85-082FFD8D2705}"/>
              </a:ext>
            </a:extLst>
          </p:cNvPr>
          <p:cNvSpPr/>
          <p:nvPr/>
        </p:nvSpPr>
        <p:spPr>
          <a:xfrm>
            <a:off x="94477" y="2699461"/>
            <a:ext cx="3334521" cy="1525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1. ____________________________________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2. ______________________________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3. ________________________________</a:t>
            </a:r>
          </a:p>
          <a:p>
            <a:pPr>
              <a:lnSpc>
                <a:spcPct val="150000"/>
              </a:lnSpc>
            </a:pPr>
            <a:endParaRPr lang="en-US" sz="2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350" b="1">
                <a:solidFill>
                  <a:schemeClr val="tx1"/>
                </a:solidFill>
                <a:latin typeface="Open Sans" panose="020B0606030504020204" pitchFamily="34" charset="0"/>
                <a:ea typeface="Open Sans" panose="020B0606030504020204" pitchFamily="34" charset="0"/>
                <a:cs typeface="Open Sans" panose="020B0606030504020204" pitchFamily="34" charset="0"/>
              </a:rPr>
              <a:t>4. ____________________________________</a:t>
            </a:r>
          </a:p>
        </p:txBody>
      </p:sp>
      <p:sp>
        <p:nvSpPr>
          <p:cNvPr id="15" name="Rectangle 14">
            <a:extLst>
              <a:ext uri="{FF2B5EF4-FFF2-40B4-BE49-F238E27FC236}">
                <a16:creationId xmlns:a16="http://schemas.microsoft.com/office/drawing/2014/main" id="{AA6226EB-31F1-37C0-1780-45AC0B3D1A13}"/>
              </a:ext>
            </a:extLst>
          </p:cNvPr>
          <p:cNvSpPr/>
          <p:nvPr/>
        </p:nvSpPr>
        <p:spPr>
          <a:xfrm>
            <a:off x="3561675" y="2351953"/>
            <a:ext cx="3181038" cy="354285"/>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3</a:t>
            </a:r>
          </a:p>
        </p:txBody>
      </p:sp>
      <p:sp>
        <p:nvSpPr>
          <p:cNvPr id="19" name="Rectangle 18">
            <a:extLst>
              <a:ext uri="{FF2B5EF4-FFF2-40B4-BE49-F238E27FC236}">
                <a16:creationId xmlns:a16="http://schemas.microsoft.com/office/drawing/2014/main" id="{0760C786-E3E5-1327-0E4A-B0A1E5DB974B}"/>
              </a:ext>
            </a:extLst>
          </p:cNvPr>
          <p:cNvSpPr/>
          <p:nvPr/>
        </p:nvSpPr>
        <p:spPr>
          <a:xfrm>
            <a:off x="3561675" y="2700940"/>
            <a:ext cx="3181037" cy="15241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Rectangle 23">
            <a:extLst>
              <a:ext uri="{FF2B5EF4-FFF2-40B4-BE49-F238E27FC236}">
                <a16:creationId xmlns:a16="http://schemas.microsoft.com/office/drawing/2014/main" id="{B408144F-9A9D-5BB8-62C9-0C2275E89480}"/>
              </a:ext>
            </a:extLst>
          </p:cNvPr>
          <p:cNvSpPr/>
          <p:nvPr/>
        </p:nvSpPr>
        <p:spPr>
          <a:xfrm>
            <a:off x="91893" y="6847213"/>
            <a:ext cx="1641254" cy="74980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5</a:t>
            </a:r>
            <a:endParaRPr lang="en-US" sz="14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Graphic 28" descr="Magnifying glass outline">
            <a:extLst>
              <a:ext uri="{FF2B5EF4-FFF2-40B4-BE49-F238E27FC236}">
                <a16:creationId xmlns:a16="http://schemas.microsoft.com/office/drawing/2014/main" id="{428E8F4F-CD37-104C-3932-A2E32A1F65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6620" y="3130434"/>
            <a:ext cx="914400" cy="914400"/>
          </a:xfrm>
          <a:prstGeom prst="rect">
            <a:avLst/>
          </a:prstGeom>
        </p:spPr>
      </p:pic>
      <p:grpSp>
        <p:nvGrpSpPr>
          <p:cNvPr id="30" name="Group 29">
            <a:extLst>
              <a:ext uri="{FF2B5EF4-FFF2-40B4-BE49-F238E27FC236}">
                <a16:creationId xmlns:a16="http://schemas.microsoft.com/office/drawing/2014/main" id="{0D30AA99-9DD9-60F6-7E3F-DF086CE69A1D}"/>
              </a:ext>
            </a:extLst>
          </p:cNvPr>
          <p:cNvGrpSpPr/>
          <p:nvPr/>
        </p:nvGrpSpPr>
        <p:grpSpPr>
          <a:xfrm>
            <a:off x="1474244" y="7984835"/>
            <a:ext cx="1025615" cy="694712"/>
            <a:chOff x="1016001" y="7501120"/>
            <a:chExt cx="1671241" cy="1072726"/>
          </a:xfrm>
        </p:grpSpPr>
        <p:pic>
          <p:nvPicPr>
            <p:cNvPr id="31" name="Graphic 30" descr="Lock outline">
              <a:extLst>
                <a:ext uri="{FF2B5EF4-FFF2-40B4-BE49-F238E27FC236}">
                  <a16:creationId xmlns:a16="http://schemas.microsoft.com/office/drawing/2014/main" id="{200E099E-44C8-033B-8F0B-892A684030ED}"/>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4066"/>
            <a:stretch/>
          </p:blipFill>
          <p:spPr>
            <a:xfrm>
              <a:off x="1016001" y="7639050"/>
              <a:ext cx="1671241" cy="934796"/>
            </a:xfrm>
            <a:prstGeom prst="rect">
              <a:avLst/>
            </a:prstGeom>
          </p:spPr>
        </p:pic>
        <p:sp>
          <p:nvSpPr>
            <p:cNvPr id="32" name="Rectangle 31">
              <a:extLst>
                <a:ext uri="{FF2B5EF4-FFF2-40B4-BE49-F238E27FC236}">
                  <a16:creationId xmlns:a16="http://schemas.microsoft.com/office/drawing/2014/main" id="{CE0A7D8B-91F0-A89A-0501-B6CD25D325F3}"/>
                </a:ext>
              </a:extLst>
            </p:cNvPr>
            <p:cNvSpPr/>
            <p:nvPr/>
          </p:nvSpPr>
          <p:spPr>
            <a:xfrm rot="21197232">
              <a:off x="1230108" y="7501120"/>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536E060-8193-49C5-32C8-438E466A39C9}"/>
                </a:ext>
              </a:extLst>
            </p:cNvPr>
            <p:cNvSpPr/>
            <p:nvPr/>
          </p:nvSpPr>
          <p:spPr>
            <a:xfrm rot="288119">
              <a:off x="1901707" y="7502938"/>
              <a:ext cx="613735" cy="169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descr="Lock outline">
            <a:extLst>
              <a:ext uri="{FF2B5EF4-FFF2-40B4-BE49-F238E27FC236}">
                <a16:creationId xmlns:a16="http://schemas.microsoft.com/office/drawing/2014/main" id="{F195B7FB-5B76-F209-52AC-D06453B5D7E0}"/>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7098" t="11328" r="26547" b="56645"/>
          <a:stretch/>
        </p:blipFill>
        <p:spPr>
          <a:xfrm>
            <a:off x="1459738" y="7692704"/>
            <a:ext cx="581507" cy="401777"/>
          </a:xfrm>
          <a:prstGeom prst="rect">
            <a:avLst/>
          </a:prstGeom>
        </p:spPr>
      </p:pic>
      <p:pic>
        <p:nvPicPr>
          <p:cNvPr id="35" name="Graphic 34" descr="Collision outline">
            <a:extLst>
              <a:ext uri="{FF2B5EF4-FFF2-40B4-BE49-F238E27FC236}">
                <a16:creationId xmlns:a16="http://schemas.microsoft.com/office/drawing/2014/main" id="{BC73C3CA-36F6-D0A5-9F16-5758B327DE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4619" y="7725345"/>
            <a:ext cx="914400" cy="914400"/>
          </a:xfrm>
          <a:prstGeom prst="rect">
            <a:avLst/>
          </a:prstGeom>
        </p:spPr>
      </p:pic>
      <p:sp>
        <p:nvSpPr>
          <p:cNvPr id="36" name="Rectangle 35">
            <a:extLst>
              <a:ext uri="{FF2B5EF4-FFF2-40B4-BE49-F238E27FC236}">
                <a16:creationId xmlns:a16="http://schemas.microsoft.com/office/drawing/2014/main" id="{CC274773-B997-3329-82C1-BDF499E128C1}"/>
              </a:ext>
            </a:extLst>
          </p:cNvPr>
          <p:cNvSpPr/>
          <p:nvPr/>
        </p:nvSpPr>
        <p:spPr>
          <a:xfrm>
            <a:off x="2499860" y="7837122"/>
            <a:ext cx="3765268" cy="570278"/>
          </a:xfrm>
          <a:prstGeom prst="rect">
            <a:avLst/>
          </a:prstGeom>
          <a:solidFill>
            <a:srgbClr val="E6E7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Open Sans" panose="020B0606030504020204" pitchFamily="34" charset="0"/>
                <a:ea typeface="Open Sans" panose="020B0606030504020204" pitchFamily="34" charset="0"/>
                <a:cs typeface="Open Sans" panose="020B0606030504020204" pitchFamily="34" charset="0"/>
              </a:rPr>
              <a:t>YOU ESCAPED!</a:t>
            </a:r>
          </a:p>
        </p:txBody>
      </p:sp>
      <p:pic>
        <p:nvPicPr>
          <p:cNvPr id="17" name="Graphic 16" descr="Old Key outline">
            <a:extLst>
              <a:ext uri="{FF2B5EF4-FFF2-40B4-BE49-F238E27FC236}">
                <a16:creationId xmlns:a16="http://schemas.microsoft.com/office/drawing/2014/main" id="{6A1A6887-1BA2-B131-A708-0621F0B3DAF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668740">
            <a:off x="5371488" y="2721398"/>
            <a:ext cx="914400" cy="914400"/>
          </a:xfrm>
          <a:prstGeom prst="rect">
            <a:avLst/>
          </a:prstGeom>
        </p:spPr>
      </p:pic>
      <p:graphicFrame>
        <p:nvGraphicFramePr>
          <p:cNvPr id="18" name="Table 17">
            <a:extLst>
              <a:ext uri="{FF2B5EF4-FFF2-40B4-BE49-F238E27FC236}">
                <a16:creationId xmlns:a16="http://schemas.microsoft.com/office/drawing/2014/main" id="{E92DF3C7-0E63-959C-B7C7-7621FD81C630}"/>
              </a:ext>
            </a:extLst>
          </p:cNvPr>
          <p:cNvGraphicFramePr>
            <a:graphicFrameLocks noGrp="1"/>
          </p:cNvGraphicFramePr>
          <p:nvPr>
            <p:extLst>
              <p:ext uri="{D42A27DB-BD31-4B8C-83A1-F6EECF244321}">
                <p14:modId xmlns:p14="http://schemas.microsoft.com/office/powerpoint/2010/main" val="1880485459"/>
              </p:ext>
            </p:extLst>
          </p:nvPr>
        </p:nvGraphicFramePr>
        <p:xfrm>
          <a:off x="1733147" y="6858262"/>
          <a:ext cx="5009563" cy="741680"/>
        </p:xfrm>
        <a:graphic>
          <a:graphicData uri="http://schemas.openxmlformats.org/drawingml/2006/table">
            <a:tbl>
              <a:tblPr firstRow="1" bandRow="1">
                <a:tableStyleId>{5C22544A-7EE6-4342-B048-85BDC9FD1C3A}</a:tableStyleId>
              </a:tblPr>
              <a:tblGrid>
                <a:gridCol w="385351">
                  <a:extLst>
                    <a:ext uri="{9D8B030D-6E8A-4147-A177-3AD203B41FA5}">
                      <a16:colId xmlns:a16="http://schemas.microsoft.com/office/drawing/2014/main" val="3506762153"/>
                    </a:ext>
                  </a:extLst>
                </a:gridCol>
                <a:gridCol w="385351">
                  <a:extLst>
                    <a:ext uri="{9D8B030D-6E8A-4147-A177-3AD203B41FA5}">
                      <a16:colId xmlns:a16="http://schemas.microsoft.com/office/drawing/2014/main" val="4201592485"/>
                    </a:ext>
                  </a:extLst>
                </a:gridCol>
                <a:gridCol w="385351">
                  <a:extLst>
                    <a:ext uri="{9D8B030D-6E8A-4147-A177-3AD203B41FA5}">
                      <a16:colId xmlns:a16="http://schemas.microsoft.com/office/drawing/2014/main" val="604652495"/>
                    </a:ext>
                  </a:extLst>
                </a:gridCol>
                <a:gridCol w="385351">
                  <a:extLst>
                    <a:ext uri="{9D8B030D-6E8A-4147-A177-3AD203B41FA5}">
                      <a16:colId xmlns:a16="http://schemas.microsoft.com/office/drawing/2014/main" val="1457544159"/>
                    </a:ext>
                  </a:extLst>
                </a:gridCol>
                <a:gridCol w="385351">
                  <a:extLst>
                    <a:ext uri="{9D8B030D-6E8A-4147-A177-3AD203B41FA5}">
                      <a16:colId xmlns:a16="http://schemas.microsoft.com/office/drawing/2014/main" val="739559045"/>
                    </a:ext>
                  </a:extLst>
                </a:gridCol>
                <a:gridCol w="385351">
                  <a:extLst>
                    <a:ext uri="{9D8B030D-6E8A-4147-A177-3AD203B41FA5}">
                      <a16:colId xmlns:a16="http://schemas.microsoft.com/office/drawing/2014/main" val="3510403548"/>
                    </a:ext>
                  </a:extLst>
                </a:gridCol>
                <a:gridCol w="385351">
                  <a:extLst>
                    <a:ext uri="{9D8B030D-6E8A-4147-A177-3AD203B41FA5}">
                      <a16:colId xmlns:a16="http://schemas.microsoft.com/office/drawing/2014/main" val="1775212114"/>
                    </a:ext>
                  </a:extLst>
                </a:gridCol>
                <a:gridCol w="385351">
                  <a:extLst>
                    <a:ext uri="{9D8B030D-6E8A-4147-A177-3AD203B41FA5}">
                      <a16:colId xmlns:a16="http://schemas.microsoft.com/office/drawing/2014/main" val="1384575242"/>
                    </a:ext>
                  </a:extLst>
                </a:gridCol>
                <a:gridCol w="385351">
                  <a:extLst>
                    <a:ext uri="{9D8B030D-6E8A-4147-A177-3AD203B41FA5}">
                      <a16:colId xmlns:a16="http://schemas.microsoft.com/office/drawing/2014/main" val="3654512567"/>
                    </a:ext>
                  </a:extLst>
                </a:gridCol>
                <a:gridCol w="385351">
                  <a:extLst>
                    <a:ext uri="{9D8B030D-6E8A-4147-A177-3AD203B41FA5}">
                      <a16:colId xmlns:a16="http://schemas.microsoft.com/office/drawing/2014/main" val="3170492388"/>
                    </a:ext>
                  </a:extLst>
                </a:gridCol>
                <a:gridCol w="385351">
                  <a:extLst>
                    <a:ext uri="{9D8B030D-6E8A-4147-A177-3AD203B41FA5}">
                      <a16:colId xmlns:a16="http://schemas.microsoft.com/office/drawing/2014/main" val="3686639807"/>
                    </a:ext>
                  </a:extLst>
                </a:gridCol>
                <a:gridCol w="385351">
                  <a:extLst>
                    <a:ext uri="{9D8B030D-6E8A-4147-A177-3AD203B41FA5}">
                      <a16:colId xmlns:a16="http://schemas.microsoft.com/office/drawing/2014/main" val="4152754393"/>
                    </a:ext>
                  </a:extLst>
                </a:gridCol>
                <a:gridCol w="385351">
                  <a:extLst>
                    <a:ext uri="{9D8B030D-6E8A-4147-A177-3AD203B41FA5}">
                      <a16:colId xmlns:a16="http://schemas.microsoft.com/office/drawing/2014/main" val="791599259"/>
                    </a:ext>
                  </a:extLst>
                </a:gridCol>
              </a:tblGrid>
              <a:tr h="370840">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B</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C</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C</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R</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D</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H</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M</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B</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a:solidFill>
                            <a:srgbClr val="DC4405"/>
                          </a:solidFill>
                          <a:latin typeface="Open Sans" panose="020B0606030504020204" pitchFamily="34" charset="0"/>
                          <a:ea typeface="Open Sans" panose="020B0606030504020204" pitchFamily="34" charset="0"/>
                          <a:cs typeface="Open Sans" panose="020B0606030504020204" pitchFamily="34" charset="0"/>
                        </a:rPr>
                        <a:t>B</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8384270"/>
                  </a:ext>
                </a:extLst>
              </a:tr>
              <a:tr h="370840">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4</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5</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6</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7</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8</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9</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10</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11</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12</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1350" b="1">
                          <a:latin typeface="Open Sans" panose="020B0606030504020204" pitchFamily="34" charset="0"/>
                          <a:ea typeface="Open Sans" panose="020B0606030504020204" pitchFamily="34" charset="0"/>
                          <a:cs typeface="Open Sans" panose="020B0606030504020204" pitchFamily="34" charset="0"/>
                        </a:rPr>
                        <a:t>13</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310062"/>
                  </a:ext>
                </a:extLst>
              </a:tr>
            </a:tbl>
          </a:graphicData>
        </a:graphic>
      </p:graphicFrame>
      <p:sp>
        <p:nvSpPr>
          <p:cNvPr id="21" name="Rectangle 20">
            <a:extLst>
              <a:ext uri="{FF2B5EF4-FFF2-40B4-BE49-F238E27FC236}">
                <a16:creationId xmlns:a16="http://schemas.microsoft.com/office/drawing/2014/main" id="{20B73A3B-EE86-7743-E6BB-9E682E1E3532}"/>
              </a:ext>
            </a:extLst>
          </p:cNvPr>
          <p:cNvSpPr/>
          <p:nvPr/>
        </p:nvSpPr>
        <p:spPr>
          <a:xfrm>
            <a:off x="91893" y="4299367"/>
            <a:ext cx="6670045" cy="369373"/>
          </a:xfrm>
          <a:prstGeom prst="rect">
            <a:avLst/>
          </a:prstGeom>
          <a:solidFill>
            <a:srgbClr val="E6E7E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Open Sans" panose="020B0606030504020204" pitchFamily="34" charset="0"/>
                <a:ea typeface="Open Sans" panose="020B0606030504020204" pitchFamily="34" charset="0"/>
                <a:cs typeface="Open Sans" panose="020B0606030504020204" pitchFamily="34" charset="0"/>
              </a:rPr>
              <a:t>TASK 4 </a:t>
            </a:r>
          </a:p>
        </p:txBody>
      </p:sp>
      <p:graphicFrame>
        <p:nvGraphicFramePr>
          <p:cNvPr id="25" name="Table 21">
            <a:extLst>
              <a:ext uri="{FF2B5EF4-FFF2-40B4-BE49-F238E27FC236}">
                <a16:creationId xmlns:a16="http://schemas.microsoft.com/office/drawing/2014/main" id="{3B4787E1-6177-01B4-2D26-E75E95DE023A}"/>
              </a:ext>
            </a:extLst>
          </p:cNvPr>
          <p:cNvGraphicFramePr>
            <a:graphicFrameLocks noGrp="1"/>
          </p:cNvGraphicFramePr>
          <p:nvPr>
            <p:extLst>
              <p:ext uri="{D42A27DB-BD31-4B8C-83A1-F6EECF244321}">
                <p14:modId xmlns:p14="http://schemas.microsoft.com/office/powerpoint/2010/main" val="3122785029"/>
              </p:ext>
            </p:extLst>
          </p:nvPr>
        </p:nvGraphicFramePr>
        <p:xfrm>
          <a:off x="93828" y="4674844"/>
          <a:ext cx="6668106" cy="2091324"/>
        </p:xfrm>
        <a:graphic>
          <a:graphicData uri="http://schemas.openxmlformats.org/drawingml/2006/table">
            <a:tbl>
              <a:tblPr firstRow="1" bandRow="1">
                <a:tableStyleId>{0505E3EF-67EA-436B-97B2-0124C06EBD24}</a:tableStyleId>
              </a:tblPr>
              <a:tblGrid>
                <a:gridCol w="356427">
                  <a:extLst>
                    <a:ext uri="{9D8B030D-6E8A-4147-A177-3AD203B41FA5}">
                      <a16:colId xmlns:a16="http://schemas.microsoft.com/office/drawing/2014/main" val="2816310200"/>
                    </a:ext>
                  </a:extLst>
                </a:gridCol>
                <a:gridCol w="573789">
                  <a:extLst>
                    <a:ext uri="{9D8B030D-6E8A-4147-A177-3AD203B41FA5}">
                      <a16:colId xmlns:a16="http://schemas.microsoft.com/office/drawing/2014/main" val="3035839712"/>
                    </a:ext>
                  </a:extLst>
                </a:gridCol>
                <a:gridCol w="573789">
                  <a:extLst>
                    <a:ext uri="{9D8B030D-6E8A-4147-A177-3AD203B41FA5}">
                      <a16:colId xmlns:a16="http://schemas.microsoft.com/office/drawing/2014/main" val="3155127702"/>
                    </a:ext>
                  </a:extLst>
                </a:gridCol>
                <a:gridCol w="573789">
                  <a:extLst>
                    <a:ext uri="{9D8B030D-6E8A-4147-A177-3AD203B41FA5}">
                      <a16:colId xmlns:a16="http://schemas.microsoft.com/office/drawing/2014/main" val="2479553585"/>
                    </a:ext>
                  </a:extLst>
                </a:gridCol>
                <a:gridCol w="573789">
                  <a:extLst>
                    <a:ext uri="{9D8B030D-6E8A-4147-A177-3AD203B41FA5}">
                      <a16:colId xmlns:a16="http://schemas.microsoft.com/office/drawing/2014/main" val="3214640109"/>
                    </a:ext>
                  </a:extLst>
                </a:gridCol>
                <a:gridCol w="573789">
                  <a:extLst>
                    <a:ext uri="{9D8B030D-6E8A-4147-A177-3AD203B41FA5}">
                      <a16:colId xmlns:a16="http://schemas.microsoft.com/office/drawing/2014/main" val="3394662713"/>
                    </a:ext>
                  </a:extLst>
                </a:gridCol>
                <a:gridCol w="573789">
                  <a:extLst>
                    <a:ext uri="{9D8B030D-6E8A-4147-A177-3AD203B41FA5}">
                      <a16:colId xmlns:a16="http://schemas.microsoft.com/office/drawing/2014/main" val="3590227478"/>
                    </a:ext>
                  </a:extLst>
                </a:gridCol>
                <a:gridCol w="573789">
                  <a:extLst>
                    <a:ext uri="{9D8B030D-6E8A-4147-A177-3AD203B41FA5}">
                      <a16:colId xmlns:a16="http://schemas.microsoft.com/office/drawing/2014/main" val="2773761275"/>
                    </a:ext>
                  </a:extLst>
                </a:gridCol>
                <a:gridCol w="573789">
                  <a:extLst>
                    <a:ext uri="{9D8B030D-6E8A-4147-A177-3AD203B41FA5}">
                      <a16:colId xmlns:a16="http://schemas.microsoft.com/office/drawing/2014/main" val="1486387081"/>
                    </a:ext>
                  </a:extLst>
                </a:gridCol>
                <a:gridCol w="573789">
                  <a:extLst>
                    <a:ext uri="{9D8B030D-6E8A-4147-A177-3AD203B41FA5}">
                      <a16:colId xmlns:a16="http://schemas.microsoft.com/office/drawing/2014/main" val="777642316"/>
                    </a:ext>
                  </a:extLst>
                </a:gridCol>
                <a:gridCol w="573789">
                  <a:extLst>
                    <a:ext uri="{9D8B030D-6E8A-4147-A177-3AD203B41FA5}">
                      <a16:colId xmlns:a16="http://schemas.microsoft.com/office/drawing/2014/main" val="1167499350"/>
                    </a:ext>
                  </a:extLst>
                </a:gridCol>
                <a:gridCol w="573789">
                  <a:extLst>
                    <a:ext uri="{9D8B030D-6E8A-4147-A177-3AD203B41FA5}">
                      <a16:colId xmlns:a16="http://schemas.microsoft.com/office/drawing/2014/main" val="3480790034"/>
                    </a:ext>
                  </a:extLst>
                </a:gridCol>
              </a:tblGrid>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4208487406"/>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58101897"/>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908467390"/>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871039823"/>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rgbClr val="DC4405"/>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999178084"/>
                  </a:ext>
                </a:extLst>
              </a:tr>
              <a:tr h="348554">
                <a:tc>
                  <a:txBody>
                    <a:bodyPr/>
                    <a:lstStyle/>
                    <a:p>
                      <a:pPr algn="ctr"/>
                      <a:r>
                        <a:rPr lang="en-US" b="1">
                          <a:latin typeface="Open Sans" panose="020B0606030504020204" pitchFamily="34" charset="0"/>
                          <a:ea typeface="Open Sans" panose="020B0606030504020204" pitchFamily="34" charset="0"/>
                          <a:cs typeface="Open Sans" panose="020B0606030504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a:solidFill>
                            <a:srgbClr val="DC4405"/>
                          </a:solidFill>
                          <a:latin typeface="Open Sans" panose="020B0606030504020204" pitchFamily="34" charset="0"/>
                          <a:ea typeface="Open Sans" panose="020B0606030504020204" pitchFamily="34" charset="0"/>
                          <a:cs typeface="Open Sans" panose="020B0606030504020204" pitchFamily="34"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207167129"/>
                  </a:ext>
                </a:extLst>
              </a:tr>
            </a:tbl>
          </a:graphicData>
        </a:graphic>
      </p:graphicFrame>
      <p:sp>
        <p:nvSpPr>
          <p:cNvPr id="9" name="TextBox 8">
            <a:extLst>
              <a:ext uri="{FF2B5EF4-FFF2-40B4-BE49-F238E27FC236}">
                <a16:creationId xmlns:a16="http://schemas.microsoft.com/office/drawing/2014/main" id="{FDCAB98E-E9E5-4AB2-5AC7-BB8E8969BB41}"/>
              </a:ext>
            </a:extLst>
          </p:cNvPr>
          <p:cNvSpPr txBox="1"/>
          <p:nvPr/>
        </p:nvSpPr>
        <p:spPr>
          <a:xfrm>
            <a:off x="376858" y="2708297"/>
            <a:ext cx="691215" cy="369332"/>
          </a:xfrm>
          <a:prstGeom prst="rect">
            <a:avLst/>
          </a:prstGeom>
          <a:noFill/>
        </p:spPr>
        <p:txBody>
          <a:bodyPr wrap="none" rtlCol="0">
            <a:spAutoFit/>
          </a:bodyPr>
          <a:lstStyle/>
          <a:p>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FISH</a:t>
            </a:r>
          </a:p>
        </p:txBody>
      </p:sp>
      <p:sp>
        <p:nvSpPr>
          <p:cNvPr id="10" name="TextBox 9">
            <a:extLst>
              <a:ext uri="{FF2B5EF4-FFF2-40B4-BE49-F238E27FC236}">
                <a16:creationId xmlns:a16="http://schemas.microsoft.com/office/drawing/2014/main" id="{3B3FA43E-A768-4410-9DD3-9A8176AD6DC5}"/>
              </a:ext>
            </a:extLst>
          </p:cNvPr>
          <p:cNvSpPr txBox="1"/>
          <p:nvPr/>
        </p:nvSpPr>
        <p:spPr>
          <a:xfrm>
            <a:off x="376858" y="3772289"/>
            <a:ext cx="1050031" cy="369332"/>
          </a:xfrm>
          <a:prstGeom prst="rect">
            <a:avLst/>
          </a:prstGeom>
          <a:noFill/>
        </p:spPr>
        <p:txBody>
          <a:bodyPr wrap="none" rtlCol="0">
            <a:spAutoFit/>
          </a:bodyPr>
          <a:lstStyle/>
          <a:p>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SLOTHS</a:t>
            </a:r>
          </a:p>
        </p:txBody>
      </p:sp>
      <p:sp>
        <p:nvSpPr>
          <p:cNvPr id="11" name="TextBox 10">
            <a:extLst>
              <a:ext uri="{FF2B5EF4-FFF2-40B4-BE49-F238E27FC236}">
                <a16:creationId xmlns:a16="http://schemas.microsoft.com/office/drawing/2014/main" id="{42377EFB-C6F5-98E2-CDB4-B4C8C2AADF48}"/>
              </a:ext>
            </a:extLst>
          </p:cNvPr>
          <p:cNvSpPr txBox="1"/>
          <p:nvPr/>
        </p:nvSpPr>
        <p:spPr>
          <a:xfrm>
            <a:off x="378807" y="3430494"/>
            <a:ext cx="1407950" cy="369332"/>
          </a:xfrm>
          <a:prstGeom prst="rect">
            <a:avLst/>
          </a:prstGeom>
          <a:noFill/>
        </p:spPr>
        <p:txBody>
          <a:bodyPr wrap="none" rtlCol="0">
            <a:spAutoFit/>
          </a:bodyPr>
          <a:lstStyle/>
          <a:p>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OAK TREES</a:t>
            </a:r>
          </a:p>
        </p:txBody>
      </p:sp>
      <p:sp>
        <p:nvSpPr>
          <p:cNvPr id="12" name="TextBox 11">
            <a:extLst>
              <a:ext uri="{FF2B5EF4-FFF2-40B4-BE49-F238E27FC236}">
                <a16:creationId xmlns:a16="http://schemas.microsoft.com/office/drawing/2014/main" id="{CBADE7F0-3581-781C-053B-C4CC397CE868}"/>
              </a:ext>
            </a:extLst>
          </p:cNvPr>
          <p:cNvSpPr txBox="1"/>
          <p:nvPr/>
        </p:nvSpPr>
        <p:spPr>
          <a:xfrm>
            <a:off x="382759" y="3076339"/>
            <a:ext cx="1681807" cy="369332"/>
          </a:xfrm>
          <a:prstGeom prst="rect">
            <a:avLst/>
          </a:prstGeom>
          <a:noFill/>
        </p:spPr>
        <p:txBody>
          <a:bodyPr wrap="none" rtlCol="0">
            <a:spAutoFit/>
          </a:bodyPr>
          <a:lstStyle/>
          <a:p>
            <a:r>
              <a:rPr lang="en-US" b="1">
                <a:solidFill>
                  <a:srgbClr val="DC4405"/>
                </a:solidFill>
                <a:latin typeface="Open Sans" panose="020B0606030504020204" pitchFamily="34" charset="0"/>
                <a:ea typeface="Open Sans" panose="020B0606030504020204" pitchFamily="34" charset="0"/>
                <a:cs typeface="Open Sans" panose="020B0606030504020204" pitchFamily="34" charset="0"/>
              </a:rPr>
              <a:t>CATERPILLAR</a:t>
            </a:r>
          </a:p>
        </p:txBody>
      </p:sp>
      <p:graphicFrame>
        <p:nvGraphicFramePr>
          <p:cNvPr id="20" name="Table 19">
            <a:extLst>
              <a:ext uri="{FF2B5EF4-FFF2-40B4-BE49-F238E27FC236}">
                <a16:creationId xmlns:a16="http://schemas.microsoft.com/office/drawing/2014/main" id="{30E0A709-C6D3-82A3-BEE5-FBB237469F30}"/>
              </a:ext>
            </a:extLst>
          </p:cNvPr>
          <p:cNvGraphicFramePr>
            <a:graphicFrameLocks noGrp="1"/>
          </p:cNvGraphicFramePr>
          <p:nvPr>
            <p:extLst>
              <p:ext uri="{D42A27DB-BD31-4B8C-83A1-F6EECF244321}">
                <p14:modId xmlns:p14="http://schemas.microsoft.com/office/powerpoint/2010/main" val="3309560871"/>
              </p:ext>
            </p:extLst>
          </p:nvPr>
        </p:nvGraphicFramePr>
        <p:xfrm>
          <a:off x="3642578" y="3606355"/>
          <a:ext cx="3031329" cy="457347"/>
        </p:xfrm>
        <a:graphic>
          <a:graphicData uri="http://schemas.openxmlformats.org/drawingml/2006/table">
            <a:tbl>
              <a:tblPr firstRow="1" bandRow="1">
                <a:tableStyleId>{5C22544A-7EE6-4342-B048-85BDC9FD1C3A}</a:tableStyleId>
              </a:tblPr>
              <a:tblGrid>
                <a:gridCol w="433047">
                  <a:extLst>
                    <a:ext uri="{9D8B030D-6E8A-4147-A177-3AD203B41FA5}">
                      <a16:colId xmlns:a16="http://schemas.microsoft.com/office/drawing/2014/main" val="1652770164"/>
                    </a:ext>
                  </a:extLst>
                </a:gridCol>
                <a:gridCol w="433047">
                  <a:extLst>
                    <a:ext uri="{9D8B030D-6E8A-4147-A177-3AD203B41FA5}">
                      <a16:colId xmlns:a16="http://schemas.microsoft.com/office/drawing/2014/main" val="2875294809"/>
                    </a:ext>
                  </a:extLst>
                </a:gridCol>
                <a:gridCol w="433047">
                  <a:extLst>
                    <a:ext uri="{9D8B030D-6E8A-4147-A177-3AD203B41FA5}">
                      <a16:colId xmlns:a16="http://schemas.microsoft.com/office/drawing/2014/main" val="114905020"/>
                    </a:ext>
                  </a:extLst>
                </a:gridCol>
                <a:gridCol w="433047">
                  <a:extLst>
                    <a:ext uri="{9D8B030D-6E8A-4147-A177-3AD203B41FA5}">
                      <a16:colId xmlns:a16="http://schemas.microsoft.com/office/drawing/2014/main" val="2448812501"/>
                    </a:ext>
                  </a:extLst>
                </a:gridCol>
                <a:gridCol w="433047">
                  <a:extLst>
                    <a:ext uri="{9D8B030D-6E8A-4147-A177-3AD203B41FA5}">
                      <a16:colId xmlns:a16="http://schemas.microsoft.com/office/drawing/2014/main" val="1757560564"/>
                    </a:ext>
                  </a:extLst>
                </a:gridCol>
                <a:gridCol w="433047">
                  <a:extLst>
                    <a:ext uri="{9D8B030D-6E8A-4147-A177-3AD203B41FA5}">
                      <a16:colId xmlns:a16="http://schemas.microsoft.com/office/drawing/2014/main" val="4115074261"/>
                    </a:ext>
                  </a:extLst>
                </a:gridCol>
                <a:gridCol w="433047">
                  <a:extLst>
                    <a:ext uri="{9D8B030D-6E8A-4147-A177-3AD203B41FA5}">
                      <a16:colId xmlns:a16="http://schemas.microsoft.com/office/drawing/2014/main" val="1898417334"/>
                    </a:ext>
                  </a:extLst>
                </a:gridCol>
              </a:tblGrid>
              <a:tr h="457347">
                <a:tc>
                  <a:txBody>
                    <a:bodyPr/>
                    <a:lstStyle/>
                    <a:p>
                      <a:pPr algn="ct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srgbClr val="DC4405"/>
                          </a:solidFill>
                          <a:sym typeface="Symbol" panose="05050102010706020507" pitchFamily="18" charset="2"/>
                        </a:rPr>
                        <a:t></a:t>
                      </a:r>
                      <a:endParaRPr lang="en-US" sz="2400">
                        <a:solidFill>
                          <a:srgbClr val="DC4405"/>
                        </a:solidFill>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3697194"/>
                  </a:ext>
                </a:extLst>
              </a:tr>
            </a:tbl>
          </a:graphicData>
        </a:graphic>
      </p:graphicFrame>
      <p:pic>
        <p:nvPicPr>
          <p:cNvPr id="26" name="Graphic 25" descr="Lock outline">
            <a:extLst>
              <a:ext uri="{FF2B5EF4-FFF2-40B4-BE49-F238E27FC236}">
                <a16:creationId xmlns:a16="http://schemas.microsoft.com/office/drawing/2014/main" id="{12FACF13-9C4F-962F-9211-14EE8D7BD9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2494" y="2630005"/>
            <a:ext cx="980551" cy="980551"/>
          </a:xfrm>
          <a:prstGeom prst="rect">
            <a:avLst/>
          </a:prstGeom>
        </p:spPr>
      </p:pic>
    </p:spTree>
    <p:extLst>
      <p:ext uri="{BB962C8B-B14F-4D97-AF65-F5344CB8AC3E}">
        <p14:creationId xmlns:p14="http://schemas.microsoft.com/office/powerpoint/2010/main" val="1069162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60171-B75C-A675-30D6-94DD4D64A3AB}"/>
              </a:ext>
            </a:extLst>
          </p:cNvPr>
          <p:cNvGrpSpPr/>
          <p:nvPr/>
        </p:nvGrpSpPr>
        <p:grpSpPr>
          <a:xfrm rot="5400000">
            <a:off x="-2107582" y="2107581"/>
            <a:ext cx="4572003" cy="356840"/>
            <a:chOff x="0" y="8608741"/>
            <a:chExt cx="6858000" cy="535259"/>
          </a:xfrm>
        </p:grpSpPr>
        <p:sp>
          <p:nvSpPr>
            <p:cNvPr id="3" name="Rectangle 2">
              <a:extLst>
                <a:ext uri="{FF2B5EF4-FFF2-40B4-BE49-F238E27FC236}">
                  <a16:creationId xmlns:a16="http://schemas.microsoft.com/office/drawing/2014/main" id="{7F5555CF-6ACA-8799-F65A-64D185554E32}"/>
                </a:ext>
              </a:extLst>
            </p:cNvPr>
            <p:cNvSpPr/>
            <p:nvPr/>
          </p:nvSpPr>
          <p:spPr>
            <a:xfrm>
              <a:off x="0" y="8608741"/>
              <a:ext cx="6858000" cy="535259"/>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0022EA-EB3F-2E81-559A-4FBCDEB8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7" y="8844600"/>
              <a:ext cx="1671241" cy="157320"/>
            </a:xfrm>
            <a:prstGeom prst="rect">
              <a:avLst/>
            </a:prstGeom>
          </p:spPr>
        </p:pic>
        <p:pic>
          <p:nvPicPr>
            <p:cNvPr id="5" name="Picture 4" descr="Logo&#10;&#10;Description automatically generated">
              <a:extLst>
                <a:ext uri="{FF2B5EF4-FFF2-40B4-BE49-F238E27FC236}">
                  <a16:creationId xmlns:a16="http://schemas.microsoft.com/office/drawing/2014/main" id="{A88BB4D0-F03F-65AC-7EAA-CFABB83316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074" y="8778655"/>
              <a:ext cx="992459" cy="289209"/>
            </a:xfrm>
            <a:prstGeom prst="rect">
              <a:avLst/>
            </a:prstGeom>
          </p:spPr>
        </p:pic>
      </p:grpSp>
      <p:sp>
        <p:nvSpPr>
          <p:cNvPr id="7" name="Rectangle 6">
            <a:extLst>
              <a:ext uri="{FF2B5EF4-FFF2-40B4-BE49-F238E27FC236}">
                <a16:creationId xmlns:a16="http://schemas.microsoft.com/office/drawing/2014/main" id="{10195FCC-DBC2-6187-CC39-DC4800848166}"/>
              </a:ext>
            </a:extLst>
          </p:cNvPr>
          <p:cNvSpPr/>
          <p:nvPr/>
        </p:nvSpPr>
        <p:spPr>
          <a:xfrm rot="5400000">
            <a:off x="-2107134" y="6679578"/>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42D00D3-E30C-D7BC-ED7B-96D0F346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6872" y="5226283"/>
            <a:ext cx="1114161" cy="104880"/>
          </a:xfrm>
          <a:prstGeom prst="rect">
            <a:avLst/>
          </a:prstGeom>
        </p:spPr>
      </p:pic>
      <p:pic>
        <p:nvPicPr>
          <p:cNvPr id="9" name="Picture 8" descr="Logo&#10;&#10;Description automatically generated">
            <a:extLst>
              <a:ext uri="{FF2B5EF4-FFF2-40B4-BE49-F238E27FC236}">
                <a16:creationId xmlns:a16="http://schemas.microsoft.com/office/drawing/2014/main" id="{556645D9-AEA0-5AF1-3539-61022FC44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90611" y="8567133"/>
            <a:ext cx="661640" cy="192806"/>
          </a:xfrm>
          <a:prstGeom prst="rect">
            <a:avLst/>
          </a:prstGeom>
        </p:spPr>
      </p:pic>
      <p:sp>
        <p:nvSpPr>
          <p:cNvPr id="10" name="Rectangle 9">
            <a:extLst>
              <a:ext uri="{FF2B5EF4-FFF2-40B4-BE49-F238E27FC236}">
                <a16:creationId xmlns:a16="http://schemas.microsoft.com/office/drawing/2014/main" id="{1872425A-9E58-78D6-DCD2-67F998B378B3}"/>
              </a:ext>
            </a:extLst>
          </p:cNvPr>
          <p:cNvSpPr/>
          <p:nvPr/>
        </p:nvSpPr>
        <p:spPr>
          <a:xfrm rot="16200000">
            <a:off x="4406280" y="6679578"/>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31A21CE-72AC-AE6A-4142-E1E75DF2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1240" y="5226283"/>
            <a:ext cx="1114161" cy="104880"/>
          </a:xfrm>
          <a:prstGeom prst="rect">
            <a:avLst/>
          </a:prstGeom>
        </p:spPr>
      </p:pic>
      <p:pic>
        <p:nvPicPr>
          <p:cNvPr id="12" name="Picture 11" descr="Logo&#10;&#10;Description automatically generated">
            <a:extLst>
              <a:ext uri="{FF2B5EF4-FFF2-40B4-BE49-F238E27FC236}">
                <a16:creationId xmlns:a16="http://schemas.microsoft.com/office/drawing/2014/main" id="{6107E4A3-878A-6500-1EE3-0C16056B8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17501" y="8567133"/>
            <a:ext cx="661640" cy="192806"/>
          </a:xfrm>
          <a:prstGeom prst="rect">
            <a:avLst/>
          </a:prstGeom>
        </p:spPr>
      </p:pic>
      <p:sp>
        <p:nvSpPr>
          <p:cNvPr id="13" name="Rectangle 12">
            <a:extLst>
              <a:ext uri="{FF2B5EF4-FFF2-40B4-BE49-F238E27FC236}">
                <a16:creationId xmlns:a16="http://schemas.microsoft.com/office/drawing/2014/main" id="{4C13267E-6241-8D5B-BD9D-739B9FAC7F69}"/>
              </a:ext>
            </a:extLst>
          </p:cNvPr>
          <p:cNvSpPr/>
          <p:nvPr/>
        </p:nvSpPr>
        <p:spPr>
          <a:xfrm rot="16200000">
            <a:off x="4400531" y="2107575"/>
            <a:ext cx="4572003" cy="356840"/>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A77A140-E219-EF26-76CC-77AFE81F1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98192" y="654279"/>
            <a:ext cx="1114161" cy="104880"/>
          </a:xfrm>
          <a:prstGeom prst="rect">
            <a:avLst/>
          </a:prstGeom>
        </p:spPr>
      </p:pic>
      <p:pic>
        <p:nvPicPr>
          <p:cNvPr id="15" name="Picture 14" descr="Logo&#10;&#10;Description automatically generated">
            <a:extLst>
              <a:ext uri="{FF2B5EF4-FFF2-40B4-BE49-F238E27FC236}">
                <a16:creationId xmlns:a16="http://schemas.microsoft.com/office/drawing/2014/main" id="{26046CC0-1A57-D79D-EB46-27D5B1032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24453" y="3995129"/>
            <a:ext cx="661640" cy="192806"/>
          </a:xfrm>
          <a:prstGeom prst="rect">
            <a:avLst/>
          </a:prstGeom>
        </p:spPr>
      </p:pic>
      <p:sp>
        <p:nvSpPr>
          <p:cNvPr id="16" name="Rectangle 15">
            <a:extLst>
              <a:ext uri="{FF2B5EF4-FFF2-40B4-BE49-F238E27FC236}">
                <a16:creationId xmlns:a16="http://schemas.microsoft.com/office/drawing/2014/main" id="{8F31BA92-F936-0CB2-3D60-1F175F49DEE7}"/>
              </a:ext>
            </a:extLst>
          </p:cNvPr>
          <p:cNvSpPr/>
          <p:nvPr/>
        </p:nvSpPr>
        <p:spPr>
          <a:xfrm rot="5400000">
            <a:off x="826687" y="2107575"/>
            <a:ext cx="4572004" cy="35684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1</a:t>
            </a:r>
          </a:p>
        </p:txBody>
      </p:sp>
      <p:sp>
        <p:nvSpPr>
          <p:cNvPr id="17" name="Rectangle 16">
            <a:extLst>
              <a:ext uri="{FF2B5EF4-FFF2-40B4-BE49-F238E27FC236}">
                <a16:creationId xmlns:a16="http://schemas.microsoft.com/office/drawing/2014/main" id="{078B19A8-ED6D-8DA7-5285-1587E7C0DA83}"/>
              </a:ext>
            </a:extLst>
          </p:cNvPr>
          <p:cNvSpPr/>
          <p:nvPr/>
        </p:nvSpPr>
        <p:spPr>
          <a:xfrm rot="16200000">
            <a:off x="1481907" y="2107575"/>
            <a:ext cx="4572004" cy="35684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1</a:t>
            </a:r>
          </a:p>
        </p:txBody>
      </p:sp>
      <p:sp>
        <p:nvSpPr>
          <p:cNvPr id="18" name="Rectangle 17">
            <a:extLst>
              <a:ext uri="{FF2B5EF4-FFF2-40B4-BE49-F238E27FC236}">
                <a16:creationId xmlns:a16="http://schemas.microsoft.com/office/drawing/2014/main" id="{6BE48455-CA8D-620C-04E9-FDCE37C44F38}"/>
              </a:ext>
            </a:extLst>
          </p:cNvPr>
          <p:cNvSpPr/>
          <p:nvPr/>
        </p:nvSpPr>
        <p:spPr>
          <a:xfrm rot="5400000">
            <a:off x="828844" y="6679578"/>
            <a:ext cx="4572004" cy="35684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2</a:t>
            </a:r>
          </a:p>
        </p:txBody>
      </p:sp>
      <p:sp>
        <p:nvSpPr>
          <p:cNvPr id="19" name="Rectangle 18">
            <a:extLst>
              <a:ext uri="{FF2B5EF4-FFF2-40B4-BE49-F238E27FC236}">
                <a16:creationId xmlns:a16="http://schemas.microsoft.com/office/drawing/2014/main" id="{827C6E3F-8C98-A1FC-8ECE-A97FC174A604}"/>
              </a:ext>
            </a:extLst>
          </p:cNvPr>
          <p:cNvSpPr/>
          <p:nvPr/>
        </p:nvSpPr>
        <p:spPr>
          <a:xfrm rot="16200000">
            <a:off x="1491163" y="6679582"/>
            <a:ext cx="4572004" cy="356840"/>
          </a:xfrm>
          <a:prstGeom prst="rect">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TASK 2</a:t>
            </a:r>
          </a:p>
        </p:txBody>
      </p:sp>
      <p:sp>
        <p:nvSpPr>
          <p:cNvPr id="20" name="Rectangle 19">
            <a:extLst>
              <a:ext uri="{FF2B5EF4-FFF2-40B4-BE49-F238E27FC236}">
                <a16:creationId xmlns:a16="http://schemas.microsoft.com/office/drawing/2014/main" id="{4C3AC686-76C4-7A50-AD4B-1B235EFA07F6}"/>
              </a:ext>
            </a:extLst>
          </p:cNvPr>
          <p:cNvSpPr/>
          <p:nvPr/>
        </p:nvSpPr>
        <p:spPr>
          <a:xfrm>
            <a:off x="451560"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A99E27C-AE62-1534-55FA-B80846CBC9C3}"/>
              </a:ext>
            </a:extLst>
          </p:cNvPr>
          <p:cNvSpPr/>
          <p:nvPr/>
        </p:nvSpPr>
        <p:spPr>
          <a:xfrm>
            <a:off x="4041049" y="149638"/>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287CC76-CDB9-807C-A119-795F1B8D00C3}"/>
              </a:ext>
            </a:extLst>
          </p:cNvPr>
          <p:cNvSpPr/>
          <p:nvPr/>
        </p:nvSpPr>
        <p:spPr>
          <a:xfrm>
            <a:off x="4034097" y="4721641"/>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0007D0-7B06-73BE-4E5D-91A28FD59B54}"/>
              </a:ext>
            </a:extLst>
          </p:cNvPr>
          <p:cNvSpPr/>
          <p:nvPr/>
        </p:nvSpPr>
        <p:spPr>
          <a:xfrm>
            <a:off x="477632" y="4721641"/>
            <a:ext cx="2353786" cy="4272714"/>
          </a:xfrm>
          <a:prstGeom prst="rect">
            <a:avLst/>
          </a:prstGeom>
          <a:solidFill>
            <a:srgbClr val="E6E7E8"/>
          </a:solidFill>
          <a:ln>
            <a:solidFill>
              <a:srgbClr val="E6E7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86894BE-4C29-F293-6470-E8E5003F627D}"/>
              </a:ext>
            </a:extLst>
          </p:cNvPr>
          <p:cNvSpPr txBox="1"/>
          <p:nvPr/>
        </p:nvSpPr>
        <p:spPr>
          <a:xfrm rot="5400000">
            <a:off x="475807" y="2757575"/>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30" name="TextBox 29">
            <a:extLst>
              <a:ext uri="{FF2B5EF4-FFF2-40B4-BE49-F238E27FC236}">
                <a16:creationId xmlns:a16="http://schemas.microsoft.com/office/drawing/2014/main" id="{984584D3-1810-0E57-D701-14D968FDB30A}"/>
              </a:ext>
            </a:extLst>
          </p:cNvPr>
          <p:cNvSpPr txBox="1"/>
          <p:nvPr/>
        </p:nvSpPr>
        <p:spPr>
          <a:xfrm rot="5400000">
            <a:off x="407401" y="7330017"/>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sp>
        <p:nvSpPr>
          <p:cNvPr id="31" name="TextBox 30">
            <a:extLst>
              <a:ext uri="{FF2B5EF4-FFF2-40B4-BE49-F238E27FC236}">
                <a16:creationId xmlns:a16="http://schemas.microsoft.com/office/drawing/2014/main" id="{E4CAA7C7-D89E-78E0-B536-DB3D0C88D358}"/>
              </a:ext>
            </a:extLst>
          </p:cNvPr>
          <p:cNvSpPr txBox="1"/>
          <p:nvPr/>
        </p:nvSpPr>
        <p:spPr>
          <a:xfrm rot="5400000">
            <a:off x="1394228" y="3173074"/>
            <a:ext cx="1929345" cy="369331"/>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RHYME</a:t>
            </a:r>
          </a:p>
        </p:txBody>
      </p:sp>
      <p:sp>
        <p:nvSpPr>
          <p:cNvPr id="38" name="TextBox 37">
            <a:extLst>
              <a:ext uri="{FF2B5EF4-FFF2-40B4-BE49-F238E27FC236}">
                <a16:creationId xmlns:a16="http://schemas.microsoft.com/office/drawing/2014/main" id="{402E964E-F1F1-724F-0661-2F5A1CC83CF3}"/>
              </a:ext>
            </a:extLst>
          </p:cNvPr>
          <p:cNvSpPr txBox="1"/>
          <p:nvPr/>
        </p:nvSpPr>
        <p:spPr>
          <a:xfrm rot="5400000">
            <a:off x="1239873" y="7894867"/>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SYLLABLES</a:t>
            </a:r>
          </a:p>
        </p:txBody>
      </p:sp>
      <p:pic>
        <p:nvPicPr>
          <p:cNvPr id="2050" name="Picture 2" descr="Sonnets are a common type of lyric poetry.">
            <a:extLst>
              <a:ext uri="{FF2B5EF4-FFF2-40B4-BE49-F238E27FC236}">
                <a16:creationId xmlns:a16="http://schemas.microsoft.com/office/drawing/2014/main" id="{E0BE861A-6FAA-A2D4-0E15-C545F43F1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71687" y="591232"/>
            <a:ext cx="1802518" cy="12025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syllable is a part of a word that contains sounds of a word.">
            <a:extLst>
              <a:ext uri="{FF2B5EF4-FFF2-40B4-BE49-F238E27FC236}">
                <a16:creationId xmlns:a16="http://schemas.microsoft.com/office/drawing/2014/main" id="{E0DF9884-571E-574D-D13A-A35D98D71A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670562" y="5163232"/>
            <a:ext cx="1802521" cy="1202578"/>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4023243B-BB9F-F7CA-95FF-29C9317F4745}"/>
              </a:ext>
            </a:extLst>
          </p:cNvPr>
          <p:cNvGrpSpPr/>
          <p:nvPr/>
        </p:nvGrpSpPr>
        <p:grpSpPr>
          <a:xfrm rot="10800000">
            <a:off x="4358342" y="4522445"/>
            <a:ext cx="1766654" cy="4330295"/>
            <a:chOff x="4450338" y="4963349"/>
            <a:chExt cx="1766654" cy="4330295"/>
          </a:xfrm>
        </p:grpSpPr>
        <p:sp>
          <p:nvSpPr>
            <p:cNvPr id="24" name="TextBox 23">
              <a:extLst>
                <a:ext uri="{FF2B5EF4-FFF2-40B4-BE49-F238E27FC236}">
                  <a16:creationId xmlns:a16="http://schemas.microsoft.com/office/drawing/2014/main" id="{BF78FF87-47C2-794C-8995-F4404864DF77}"/>
                </a:ext>
              </a:extLst>
            </p:cNvPr>
            <p:cNvSpPr txBox="1"/>
            <p:nvPr/>
          </p:nvSpPr>
          <p:spPr>
            <a:xfrm rot="5400000">
              <a:off x="4085831" y="7430106"/>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2 resources to complete your task and crack the code! Be sure to record answers on our group answer sheet. </a:t>
              </a:r>
            </a:p>
          </p:txBody>
        </p:sp>
        <p:sp>
          <p:nvSpPr>
            <p:cNvPr id="25" name="TextBox 24">
              <a:extLst>
                <a:ext uri="{FF2B5EF4-FFF2-40B4-BE49-F238E27FC236}">
                  <a16:creationId xmlns:a16="http://schemas.microsoft.com/office/drawing/2014/main" id="{59520813-2B3C-DCB9-D45A-56AB4F4792B1}"/>
                </a:ext>
              </a:extLst>
            </p:cNvPr>
            <p:cNvSpPr txBox="1"/>
            <p:nvPr/>
          </p:nvSpPr>
          <p:spPr>
            <a:xfrm rot="5400000">
              <a:off x="4918303" y="7994956"/>
              <a:ext cx="2228045" cy="369332"/>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SYLLABLES</a:t>
              </a:r>
            </a:p>
          </p:txBody>
        </p:sp>
        <p:pic>
          <p:nvPicPr>
            <p:cNvPr id="27" name="Picture 4" descr="A syllable is a part of a word that contains sounds of a word.">
              <a:extLst>
                <a:ext uri="{FF2B5EF4-FFF2-40B4-BE49-F238E27FC236}">
                  <a16:creationId xmlns:a16="http://schemas.microsoft.com/office/drawing/2014/main" id="{CD5EF30D-98BD-A4F7-D5A1-76E33CB971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348992" y="5263321"/>
              <a:ext cx="1802521" cy="12025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D077BE32-2574-A9C7-CE52-7C1B704CB6F4}"/>
              </a:ext>
            </a:extLst>
          </p:cNvPr>
          <p:cNvGrpSpPr/>
          <p:nvPr/>
        </p:nvGrpSpPr>
        <p:grpSpPr>
          <a:xfrm rot="10800000">
            <a:off x="4299966" y="263003"/>
            <a:ext cx="1703252" cy="4031151"/>
            <a:chOff x="4518974" y="308209"/>
            <a:chExt cx="1703252" cy="4031151"/>
          </a:xfrm>
        </p:grpSpPr>
        <p:sp>
          <p:nvSpPr>
            <p:cNvPr id="35" name="TextBox 34">
              <a:extLst>
                <a:ext uri="{FF2B5EF4-FFF2-40B4-BE49-F238E27FC236}">
                  <a16:creationId xmlns:a16="http://schemas.microsoft.com/office/drawing/2014/main" id="{676A1229-EA89-BBC7-4755-980E3F7FCD07}"/>
                </a:ext>
              </a:extLst>
            </p:cNvPr>
            <p:cNvSpPr txBox="1"/>
            <p:nvPr/>
          </p:nvSpPr>
          <p:spPr>
            <a:xfrm rot="5400000">
              <a:off x="4154467" y="2774523"/>
              <a:ext cx="1929343" cy="1200329"/>
            </a:xfrm>
            <a:prstGeom prst="rect">
              <a:avLst/>
            </a:prstGeom>
            <a:noFill/>
          </p:spPr>
          <p:txBody>
            <a:bodyPr wrap="square" rtlCol="0">
              <a:spAutoFit/>
            </a:bodyPr>
            <a:lstStyle/>
            <a:p>
              <a:r>
                <a:rPr lang="en-US" sz="1200" b="1">
                  <a:latin typeface="Open Sans" panose="020B0606030504020204" pitchFamily="34" charset="0"/>
                  <a:ea typeface="Open Sans" panose="020B0606030504020204" pitchFamily="34" charset="0"/>
                  <a:cs typeface="Open Sans" panose="020B0606030504020204" pitchFamily="34" charset="0"/>
                </a:rPr>
                <a:t>Use the Task 1 resources to complete your task and crack the code! Be sure to record answers on our group answer sheet. </a:t>
              </a:r>
            </a:p>
          </p:txBody>
        </p:sp>
        <p:sp>
          <p:nvSpPr>
            <p:cNvPr id="36" name="TextBox 35">
              <a:extLst>
                <a:ext uri="{FF2B5EF4-FFF2-40B4-BE49-F238E27FC236}">
                  <a16:creationId xmlns:a16="http://schemas.microsoft.com/office/drawing/2014/main" id="{64D1687C-1FA4-86F1-10BD-9E71CF0ABEEB}"/>
                </a:ext>
              </a:extLst>
            </p:cNvPr>
            <p:cNvSpPr txBox="1"/>
            <p:nvPr/>
          </p:nvSpPr>
          <p:spPr>
            <a:xfrm rot="5400000">
              <a:off x="5072888" y="3190022"/>
              <a:ext cx="1929345" cy="369331"/>
            </a:xfrm>
            <a:prstGeom prst="rect">
              <a:avLst/>
            </a:prstGeom>
            <a:no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RHYME</a:t>
              </a:r>
            </a:p>
          </p:txBody>
        </p:sp>
        <p:pic>
          <p:nvPicPr>
            <p:cNvPr id="40" name="Picture 2" descr="Sonnets are a common type of lyric poetry.">
              <a:extLst>
                <a:ext uri="{FF2B5EF4-FFF2-40B4-BE49-F238E27FC236}">
                  <a16:creationId xmlns:a16="http://schemas.microsoft.com/office/drawing/2014/main" id="{F2CA450E-D7F0-ECE5-0535-91BD21C3AC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350347" y="608180"/>
              <a:ext cx="1802518" cy="12025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2698215"/>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FDBBEB869ECD42B1DB5DA93C524422" ma:contentTypeVersion="30" ma:contentTypeDescription="Create a new document." ma:contentTypeScope="" ma:versionID="8472a1874db0a38995f49a244980a3c2">
  <xsd:schema xmlns:xsd="http://www.w3.org/2001/XMLSchema" xmlns:xs="http://www.w3.org/2001/XMLSchema" xmlns:p="http://schemas.microsoft.com/office/2006/metadata/properties" xmlns:ns2="13c60460-1e03-49e3-accf-61ea2ea24807" xmlns:ns3="fd25ad10-4d75-4b5d-b861-be05ab14ab2e" targetNamespace="http://schemas.microsoft.com/office/2006/metadata/properties" ma:root="true" ma:fieldsID="3923a3d28e26b5b5014dda6d4d9d75c3" ns2:_="" ns3:_="">
    <xsd:import namespace="13c60460-1e03-49e3-accf-61ea2ea24807"/>
    <xsd:import namespace="fd25ad10-4d75-4b5d-b861-be05ab14ab2e"/>
    <xsd:element name="properties">
      <xsd:complexType>
        <xsd:sequence>
          <xsd:element name="documentManagement">
            <xsd:complexType>
              <xsd:all>
                <xsd:element ref="ns2:SharedWithUsers" minOccurs="0"/>
                <xsd:element ref="ns3:MediaServiceMetadata" minOccurs="0"/>
                <xsd:element ref="ns3:MediaServiceFastMetadata" minOccurs="0"/>
                <xsd:element ref="ns2:SharedWithDetails"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Training_x0020_Session_x0020_Date" minOccurs="0"/>
                <xsd:element ref="ns3:MediaLengthInSeconds" minOccurs="0"/>
                <xsd:element ref="ns2:TaxCatchAll"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60460-1e03-49e3-accf-61ea2ea2480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8ae85e08-5aa3-4635-b4f7-50a807cde89b}" ma:internalName="TaxCatchAll" ma:showField="CatchAllData" ma:web="13c60460-1e03-49e3-accf-61ea2ea248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d25ad10-4d75-4b5d-b861-be05ab14ab2e"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raining_x0020_Session_x0020_Date" ma:index="20" nillable="true" ma:displayName="Training Session Date" ma:format="DateOnly" ma:internalName="Training_x0020_Session_x0020_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813c7c6-b368-4d0a-9b29-2e74b134ed1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pc="http://schemas.microsoft.com/office/infopath/2007/PartnerControls" xmlns:xsi="http://www.w3.org/2001/XMLSchema-instance">
  <documentManagement>
    <Training_x0020_Session_x0020_Date xmlns="fd25ad10-4d75-4b5d-b861-be05ab14ab2e" xsi:nil="true"/>
    <lcf76f155ced4ddcb4097134ff3c332f xmlns="fd25ad10-4d75-4b5d-b861-be05ab14ab2e">
      <Terms xmlns="http://schemas.microsoft.com/office/infopath/2007/PartnerControls"/>
    </lcf76f155ced4ddcb4097134ff3c332f>
    <TaxCatchAll xmlns="13c60460-1e03-49e3-accf-61ea2ea2480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09E6EE-8C75-4852-93DA-A97BC6A652E5}"/>
</file>

<file path=customXml/itemProps2.xml><?xml version="1.0" encoding="utf-8"?>
<ds:datastoreItem xmlns:ds="http://schemas.openxmlformats.org/officeDocument/2006/customXml" ds:itemID="{73CD8D0D-B28B-4D95-87BD-7D829E3115BB}">
  <ds:schemaRefs>
    <ds:schemaRef ds:uri="13c60460-1e03-49e3-accf-61ea2ea24807"/>
    <ds:schemaRef ds:uri="fd25ad10-4d75-4b5d-b861-be05ab14ab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45220A9-23C8-4B50-9792-6175666C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Gale DL Trainers PPT Template</Template>
  <Application>Microsoft Office PowerPoint</Application>
  <PresentationFormat>Letter Paper (8.5x11 in)</PresentationFormat>
  <Slides>23</Slides>
  <Notes>20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Barfield, Lindsay</dc:creator>
  <cp:revision>1</cp:revision>
  <cp:lastPrinted>2022-09-13T11:04:51Z</cp:lastPrinted>
  <dcterms:created xsi:type="dcterms:W3CDTF">2023-12-18T16:37:35Z</dcterms:created>
  <dcterms:modified xsi:type="dcterms:W3CDTF">2024-01-02T17:47:15Z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0x01010053FDBBEB869ECD42B1DB5DA93C524422</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ies>
</file>